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60" r:id="rId1"/>
  </p:sldMasterIdLst>
  <p:notesMasterIdLst>
    <p:notesMasterId r:id="rId19"/>
  </p:notesMasterIdLst>
  <p:sldIdLst>
    <p:sldId id="256" r:id="rId2"/>
    <p:sldId id="257" r:id="rId3"/>
    <p:sldId id="294" r:id="rId4"/>
    <p:sldId id="295" r:id="rId5"/>
    <p:sldId id="296" r:id="rId6"/>
    <p:sldId id="298" r:id="rId7"/>
    <p:sldId id="262" r:id="rId8"/>
    <p:sldId id="299" r:id="rId9"/>
    <p:sldId id="300" r:id="rId10"/>
    <p:sldId id="301" r:id="rId11"/>
    <p:sldId id="303" r:id="rId12"/>
    <p:sldId id="305" r:id="rId13"/>
    <p:sldId id="306" r:id="rId14"/>
    <p:sldId id="307" r:id="rId15"/>
    <p:sldId id="308" r:id="rId16"/>
    <p:sldId id="309" r:id="rId17"/>
    <p:sldId id="310"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rélie Baton" initials="" lastIdx="1" clrIdx="0"/>
  <p:cmAuthor id="1" name="Mellie Laroque"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CCDC"/>
    <a:srgbClr val="FCC4DC"/>
    <a:srgbClr val="FCFFA3"/>
    <a:srgbClr val="FFFD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15597-B1C1-004F-B9FB-95172C15770B}" v="50" dt="2024-11-22T11:19:44.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5706"/>
  </p:normalViewPr>
  <p:slideViewPr>
    <p:cSldViewPr snapToGrid="0" snapToObjects="1">
      <p:cViewPr varScale="1">
        <p:scale>
          <a:sx n="193" d="100"/>
          <a:sy n="193" d="100"/>
        </p:scale>
        <p:origin x="12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faubry@gmail.com" userId="2c93a05c53c11503" providerId="LiveId" clId="{CCFD9C32-C430-F34F-A2C6-5DFA96218994}"/>
    <pc:docChg chg="undo custSel addSld delSld modSld sldOrd modMainMaster">
      <pc:chgData name="anne.faubry@gmail.com" userId="2c93a05c53c11503" providerId="LiveId" clId="{CCFD9C32-C430-F34F-A2C6-5DFA96218994}" dt="2022-12-13T13:08:34.270" v="2387" actId="2696"/>
      <pc:docMkLst>
        <pc:docMk/>
      </pc:docMkLst>
      <pc:sldChg chg="addSp delSp modSp mod setBg">
        <pc:chgData name="anne.faubry@gmail.com" userId="2c93a05c53c11503" providerId="LiveId" clId="{CCFD9C32-C430-F34F-A2C6-5DFA96218994}" dt="2022-12-12T10:28:21.037" v="1972" actId="1076"/>
        <pc:sldMkLst>
          <pc:docMk/>
          <pc:sldMk cId="0" sldId="256"/>
        </pc:sldMkLst>
      </pc:sldChg>
      <pc:sldChg chg="delSp modSp mod">
        <pc:chgData name="anne.faubry@gmail.com" userId="2c93a05c53c11503" providerId="LiveId" clId="{CCFD9C32-C430-F34F-A2C6-5DFA96218994}" dt="2022-12-12T09:41:26.346" v="123" actId="478"/>
        <pc:sldMkLst>
          <pc:docMk/>
          <pc:sldMk cId="0" sldId="258"/>
        </pc:sldMkLst>
      </pc:sldChg>
      <pc:sldChg chg="delSp del mod modNotes">
        <pc:chgData name="anne.faubry@gmail.com" userId="2c93a05c53c11503" providerId="LiveId" clId="{CCFD9C32-C430-F34F-A2C6-5DFA96218994}" dt="2022-12-12T09:53:58.535" v="736" actId="2696"/>
        <pc:sldMkLst>
          <pc:docMk/>
          <pc:sldMk cId="0" sldId="259"/>
        </pc:sldMkLst>
      </pc:sldChg>
      <pc:sldChg chg="addSp delSp modSp mod modShow modNotes">
        <pc:chgData name="anne.faubry@gmail.com" userId="2c93a05c53c11503" providerId="LiveId" clId="{CCFD9C32-C430-F34F-A2C6-5DFA96218994}" dt="2022-12-12T10:22:18.141" v="1464" actId="478"/>
        <pc:sldMkLst>
          <pc:docMk/>
          <pc:sldMk cId="0" sldId="260"/>
        </pc:sldMkLst>
      </pc:sldChg>
      <pc:sldChg chg="del mod modShow modNotes">
        <pc:chgData name="anne.faubry@gmail.com" userId="2c93a05c53c11503" providerId="LiveId" clId="{CCFD9C32-C430-F34F-A2C6-5DFA96218994}" dt="2022-12-12T10:28:47.842" v="1976" actId="2696"/>
        <pc:sldMkLst>
          <pc:docMk/>
          <pc:sldMk cId="0" sldId="261"/>
        </pc:sldMkLst>
      </pc:sldChg>
      <pc:sldChg chg="addSp delSp modSp mod modNotes">
        <pc:chgData name="anne.faubry@gmail.com" userId="2c93a05c53c11503" providerId="LiveId" clId="{CCFD9C32-C430-F34F-A2C6-5DFA96218994}" dt="2022-12-13T13:06:16.127" v="2368" actId="207"/>
        <pc:sldMkLst>
          <pc:docMk/>
          <pc:sldMk cId="0" sldId="262"/>
        </pc:sldMkLst>
      </pc:sldChg>
      <pc:sldChg chg="del modNotes">
        <pc:chgData name="anne.faubry@gmail.com" userId="2c93a05c53c11503" providerId="LiveId" clId="{CCFD9C32-C430-F34F-A2C6-5DFA96218994}" dt="2022-12-12T10:29:03.461" v="1977" actId="2696"/>
        <pc:sldMkLst>
          <pc:docMk/>
          <pc:sldMk cId="0" sldId="263"/>
        </pc:sldMkLst>
      </pc:sldChg>
      <pc:sldChg chg="del modNotes">
        <pc:chgData name="anne.faubry@gmail.com" userId="2c93a05c53c11503" providerId="LiveId" clId="{CCFD9C32-C430-F34F-A2C6-5DFA96218994}" dt="2022-12-12T10:29:19.207" v="1978" actId="2696"/>
        <pc:sldMkLst>
          <pc:docMk/>
          <pc:sldMk cId="0" sldId="264"/>
        </pc:sldMkLst>
      </pc:sldChg>
      <pc:sldChg chg="addSp delSp modSp del mod modNotes">
        <pc:chgData name="anne.faubry@gmail.com" userId="2c93a05c53c11503" providerId="LiveId" clId="{CCFD9C32-C430-F34F-A2C6-5DFA96218994}" dt="2022-12-13T13:03:17.774" v="2268" actId="2696"/>
        <pc:sldMkLst>
          <pc:docMk/>
          <pc:sldMk cId="0" sldId="265"/>
        </pc:sldMkLst>
      </pc:sldChg>
      <pc:sldChg chg="addSp delSp modSp mod modNotes">
        <pc:chgData name="anne.faubry@gmail.com" userId="2c93a05c53c11503" providerId="LiveId" clId="{CCFD9C32-C430-F34F-A2C6-5DFA96218994}" dt="2022-12-13T13:05:31.009" v="2346" actId="1037"/>
        <pc:sldMkLst>
          <pc:docMk/>
          <pc:sldMk cId="0" sldId="266"/>
        </pc:sldMkLst>
      </pc:sldChg>
      <pc:sldChg chg="delSp modSp del mod modNotes">
        <pc:chgData name="anne.faubry@gmail.com" userId="2c93a05c53c11503" providerId="LiveId" clId="{CCFD9C32-C430-F34F-A2C6-5DFA96218994}" dt="2022-12-13T13:06:41.245" v="2369" actId="2696"/>
        <pc:sldMkLst>
          <pc:docMk/>
          <pc:sldMk cId="2646031163" sldId="267"/>
        </pc:sldMkLst>
      </pc:sldChg>
      <pc:sldChg chg="add">
        <pc:chgData name="anne.faubry@gmail.com" userId="2c93a05c53c11503" providerId="LiveId" clId="{CCFD9C32-C430-F34F-A2C6-5DFA96218994}" dt="2022-12-13T13:06:43.915" v="2370"/>
        <pc:sldMkLst>
          <pc:docMk/>
          <pc:sldMk cId="284622556" sldId="268"/>
        </pc:sldMkLst>
      </pc:sldChg>
      <pc:sldChg chg="delSp del mod modNotes">
        <pc:chgData name="anne.faubry@gmail.com" userId="2c93a05c53c11503" providerId="LiveId" clId="{CCFD9C32-C430-F34F-A2C6-5DFA96218994}" dt="2022-12-13T12:56:36.422" v="2084" actId="2696"/>
        <pc:sldMkLst>
          <pc:docMk/>
          <pc:sldMk cId="0" sldId="269"/>
        </pc:sldMkLst>
      </pc:sldChg>
      <pc:sldChg chg="add del">
        <pc:chgData name="anne.faubry@gmail.com" userId="2c93a05c53c11503" providerId="LiveId" clId="{CCFD9C32-C430-F34F-A2C6-5DFA96218994}" dt="2022-12-13T12:56:50.552" v="2086" actId="2696"/>
        <pc:sldMkLst>
          <pc:docMk/>
          <pc:sldMk cId="3470977975" sldId="269"/>
        </pc:sldMkLst>
      </pc:sldChg>
      <pc:sldChg chg="addSp delSp modSp mod ord modNotes">
        <pc:chgData name="anne.faubry@gmail.com" userId="2c93a05c53c11503" providerId="LiveId" clId="{CCFD9C32-C430-F34F-A2C6-5DFA96218994}" dt="2022-12-13T13:03:09.828" v="2267" actId="478"/>
        <pc:sldMkLst>
          <pc:docMk/>
          <pc:sldMk cId="0" sldId="270"/>
        </pc:sldMkLst>
      </pc:sldChg>
      <pc:sldChg chg="modNotes">
        <pc:chgData name="anne.faubry@gmail.com" userId="2c93a05c53c11503" providerId="LiveId" clId="{CCFD9C32-C430-F34F-A2C6-5DFA96218994}" dt="2022-12-12T09:40:17.740" v="63"/>
        <pc:sldMkLst>
          <pc:docMk/>
          <pc:sldMk cId="0" sldId="271"/>
        </pc:sldMkLst>
      </pc:sldChg>
      <pc:sldChg chg="modNotes">
        <pc:chgData name="anne.faubry@gmail.com" userId="2c93a05c53c11503" providerId="LiveId" clId="{CCFD9C32-C430-F34F-A2C6-5DFA96218994}" dt="2022-12-12T09:40:17.740" v="63"/>
        <pc:sldMkLst>
          <pc:docMk/>
          <pc:sldMk cId="0" sldId="272"/>
        </pc:sldMkLst>
      </pc:sldChg>
      <pc:sldChg chg="delSp mod modNotes">
        <pc:chgData name="anne.faubry@gmail.com" userId="2c93a05c53c11503" providerId="LiveId" clId="{CCFD9C32-C430-F34F-A2C6-5DFA96218994}" dt="2022-12-13T13:07:35.213" v="2373" actId="478"/>
        <pc:sldMkLst>
          <pc:docMk/>
          <pc:sldMk cId="0" sldId="273"/>
        </pc:sldMkLst>
      </pc:sldChg>
      <pc:sldChg chg="delSp del mod modNotes">
        <pc:chgData name="anne.faubry@gmail.com" userId="2c93a05c53c11503" providerId="LiveId" clId="{CCFD9C32-C430-F34F-A2C6-5DFA96218994}" dt="2022-12-13T13:08:03.936" v="2379" actId="2696"/>
        <pc:sldMkLst>
          <pc:docMk/>
          <pc:sldMk cId="0" sldId="274"/>
        </pc:sldMkLst>
      </pc:sldChg>
      <pc:sldChg chg="delSp mod modNotes">
        <pc:chgData name="anne.faubry@gmail.com" userId="2c93a05c53c11503" providerId="LiveId" clId="{CCFD9C32-C430-F34F-A2C6-5DFA96218994}" dt="2022-12-13T13:07:54.069" v="2378" actId="478"/>
        <pc:sldMkLst>
          <pc:docMk/>
          <pc:sldMk cId="0" sldId="275"/>
        </pc:sldMkLst>
      </pc:sldChg>
      <pc:sldChg chg="delSp mod modNotes">
        <pc:chgData name="anne.faubry@gmail.com" userId="2c93a05c53c11503" providerId="LiveId" clId="{CCFD9C32-C430-F34F-A2C6-5DFA96218994}" dt="2022-12-13T13:08:21.056" v="2382" actId="478"/>
        <pc:sldMkLst>
          <pc:docMk/>
          <pc:sldMk cId="0" sldId="276"/>
        </pc:sldMkLst>
      </pc:sldChg>
      <pc:sldChg chg="delSp mod modNotes">
        <pc:chgData name="anne.faubry@gmail.com" userId="2c93a05c53c11503" providerId="LiveId" clId="{CCFD9C32-C430-F34F-A2C6-5DFA96218994}" dt="2022-12-13T13:08:25.507" v="2383" actId="478"/>
        <pc:sldMkLst>
          <pc:docMk/>
          <pc:sldMk cId="0" sldId="277"/>
        </pc:sldMkLst>
      </pc:sldChg>
      <pc:sldChg chg="del modNotes">
        <pc:chgData name="anne.faubry@gmail.com" userId="2c93a05c53c11503" providerId="LiveId" clId="{CCFD9C32-C430-F34F-A2C6-5DFA96218994}" dt="2022-12-13T13:08:31.988" v="2384" actId="2696"/>
        <pc:sldMkLst>
          <pc:docMk/>
          <pc:sldMk cId="0" sldId="278"/>
        </pc:sldMkLst>
      </pc:sldChg>
      <pc:sldChg chg="del modNotes">
        <pc:chgData name="anne.faubry@gmail.com" userId="2c93a05c53c11503" providerId="LiveId" clId="{CCFD9C32-C430-F34F-A2C6-5DFA96218994}" dt="2022-12-13T13:08:32.501" v="2385" actId="2696"/>
        <pc:sldMkLst>
          <pc:docMk/>
          <pc:sldMk cId="0" sldId="279"/>
        </pc:sldMkLst>
      </pc:sldChg>
      <pc:sldChg chg="add del modNotes">
        <pc:chgData name="anne.faubry@gmail.com" userId="2c93a05c53c11503" providerId="LiveId" clId="{CCFD9C32-C430-F34F-A2C6-5DFA96218994}" dt="2022-12-13T13:08:34.270" v="2387" actId="2696"/>
        <pc:sldMkLst>
          <pc:docMk/>
          <pc:sldMk cId="0" sldId="280"/>
        </pc:sldMkLst>
      </pc:sldChg>
      <pc:sldChg chg="modNotes">
        <pc:chgData name="anne.faubry@gmail.com" userId="2c93a05c53c11503" providerId="LiveId" clId="{CCFD9C32-C430-F34F-A2C6-5DFA96218994}" dt="2022-12-12T09:40:17.740" v="63"/>
        <pc:sldMkLst>
          <pc:docMk/>
          <pc:sldMk cId="0" sldId="281"/>
        </pc:sldMkLst>
      </pc:sldChg>
      <pc:sldChg chg="modNotes">
        <pc:chgData name="anne.faubry@gmail.com" userId="2c93a05c53c11503" providerId="LiveId" clId="{CCFD9C32-C430-F34F-A2C6-5DFA96218994}" dt="2022-12-12T09:40:17.740" v="63"/>
        <pc:sldMkLst>
          <pc:docMk/>
          <pc:sldMk cId="0" sldId="282"/>
        </pc:sldMkLst>
      </pc:sldChg>
      <pc:sldChg chg="modNotes">
        <pc:chgData name="anne.faubry@gmail.com" userId="2c93a05c53c11503" providerId="LiveId" clId="{CCFD9C32-C430-F34F-A2C6-5DFA96218994}" dt="2022-12-12T09:40:17.740" v="63"/>
        <pc:sldMkLst>
          <pc:docMk/>
          <pc:sldMk cId="0" sldId="283"/>
        </pc:sldMkLst>
      </pc:sldChg>
      <pc:sldChg chg="modNotes">
        <pc:chgData name="anne.faubry@gmail.com" userId="2c93a05c53c11503" providerId="LiveId" clId="{CCFD9C32-C430-F34F-A2C6-5DFA96218994}" dt="2022-12-12T09:40:17.740" v="63"/>
        <pc:sldMkLst>
          <pc:docMk/>
          <pc:sldMk cId="0" sldId="284"/>
        </pc:sldMkLst>
      </pc:sldChg>
      <pc:sldChg chg="modNotes">
        <pc:chgData name="anne.faubry@gmail.com" userId="2c93a05c53c11503" providerId="LiveId" clId="{CCFD9C32-C430-F34F-A2C6-5DFA96218994}" dt="2022-12-12T09:40:17.740" v="63"/>
        <pc:sldMkLst>
          <pc:docMk/>
          <pc:sldMk cId="0" sldId="285"/>
        </pc:sldMkLst>
      </pc:sldChg>
      <pc:sldChg chg="modNotes">
        <pc:chgData name="anne.faubry@gmail.com" userId="2c93a05c53c11503" providerId="LiveId" clId="{CCFD9C32-C430-F34F-A2C6-5DFA96218994}" dt="2022-12-12T09:40:17.740" v="63"/>
        <pc:sldMkLst>
          <pc:docMk/>
          <pc:sldMk cId="0" sldId="286"/>
        </pc:sldMkLst>
      </pc:sldChg>
      <pc:sldChg chg="modNotes">
        <pc:chgData name="anne.faubry@gmail.com" userId="2c93a05c53c11503" providerId="LiveId" clId="{CCFD9C32-C430-F34F-A2C6-5DFA96218994}" dt="2022-12-12T09:40:17.740" v="63"/>
        <pc:sldMkLst>
          <pc:docMk/>
          <pc:sldMk cId="0" sldId="287"/>
        </pc:sldMkLst>
      </pc:sldChg>
      <pc:sldChg chg="modNotes">
        <pc:chgData name="anne.faubry@gmail.com" userId="2c93a05c53c11503" providerId="LiveId" clId="{CCFD9C32-C430-F34F-A2C6-5DFA96218994}" dt="2022-12-12T09:40:17.740" v="63"/>
        <pc:sldMkLst>
          <pc:docMk/>
          <pc:sldMk cId="0" sldId="288"/>
        </pc:sldMkLst>
      </pc:sldChg>
      <pc:sldChg chg="modNotes">
        <pc:chgData name="anne.faubry@gmail.com" userId="2c93a05c53c11503" providerId="LiveId" clId="{CCFD9C32-C430-F34F-A2C6-5DFA96218994}" dt="2022-12-12T09:40:17.740" v="63"/>
        <pc:sldMkLst>
          <pc:docMk/>
          <pc:sldMk cId="0" sldId="289"/>
        </pc:sldMkLst>
      </pc:sldChg>
      <pc:sldChg chg="modNotes">
        <pc:chgData name="anne.faubry@gmail.com" userId="2c93a05c53c11503" providerId="LiveId" clId="{CCFD9C32-C430-F34F-A2C6-5DFA96218994}" dt="2022-12-12T09:40:17.740" v="63"/>
        <pc:sldMkLst>
          <pc:docMk/>
          <pc:sldMk cId="0" sldId="290"/>
        </pc:sldMkLst>
      </pc:sldChg>
      <pc:sldChg chg="modNotes">
        <pc:chgData name="anne.faubry@gmail.com" userId="2c93a05c53c11503" providerId="LiveId" clId="{CCFD9C32-C430-F34F-A2C6-5DFA96218994}" dt="2022-12-12T09:40:17.740" v="63"/>
        <pc:sldMkLst>
          <pc:docMk/>
          <pc:sldMk cId="0" sldId="291"/>
        </pc:sldMkLst>
      </pc:sldChg>
      <pc:sldChg chg="addSp delSp modSp add mod">
        <pc:chgData name="anne.faubry@gmail.com" userId="2c93a05c53c11503" providerId="LiveId" clId="{CCFD9C32-C430-F34F-A2C6-5DFA96218994}" dt="2022-12-12T10:28:33.352" v="1973" actId="11529"/>
        <pc:sldMkLst>
          <pc:docMk/>
          <pc:sldMk cId="0" sldId="292"/>
        </pc:sldMkLst>
      </pc:sldChg>
      <pc:sldChg chg="addSp modSp new mod">
        <pc:chgData name="anne.faubry@gmail.com" userId="2c93a05c53c11503" providerId="LiveId" clId="{CCFD9C32-C430-F34F-A2C6-5DFA96218994}" dt="2022-12-12T10:28:35.369" v="1974"/>
        <pc:sldMkLst>
          <pc:docMk/>
          <pc:sldMk cId="2618432025" sldId="293"/>
        </pc:sldMkLst>
      </pc:sldChg>
      <pc:sldChg chg="delSp modSp add mod">
        <pc:chgData name="anne.faubry@gmail.com" userId="2c93a05c53c11503" providerId="LiveId" clId="{CCFD9C32-C430-F34F-A2C6-5DFA96218994}" dt="2022-12-12T10:30:13.919" v="2009" actId="14100"/>
        <pc:sldMkLst>
          <pc:docMk/>
          <pc:sldMk cId="0" sldId="294"/>
        </pc:sldMkLst>
      </pc:sldChg>
      <pc:sldChg chg="addSp delSp modSp add mod">
        <pc:chgData name="anne.faubry@gmail.com" userId="2c93a05c53c11503" providerId="LiveId" clId="{CCFD9C32-C430-F34F-A2C6-5DFA96218994}" dt="2022-12-12T10:21:25.780" v="1428" actId="20577"/>
        <pc:sldMkLst>
          <pc:docMk/>
          <pc:sldMk cId="0" sldId="295"/>
        </pc:sldMkLst>
      </pc:sldChg>
      <pc:sldChg chg="addSp delSp modSp add mod">
        <pc:chgData name="anne.faubry@gmail.com" userId="2c93a05c53c11503" providerId="LiveId" clId="{CCFD9C32-C430-F34F-A2C6-5DFA96218994}" dt="2022-12-12T09:54:33.738" v="802" actId="20577"/>
        <pc:sldMkLst>
          <pc:docMk/>
          <pc:sldMk cId="1235636773" sldId="296"/>
        </pc:sldMkLst>
      </pc:sldChg>
      <pc:sldChg chg="addSp delSp modSp add mod">
        <pc:chgData name="anne.faubry@gmail.com" userId="2c93a05c53c11503" providerId="LiveId" clId="{CCFD9C32-C430-F34F-A2C6-5DFA96218994}" dt="2022-12-12T10:16:33.287" v="1398" actId="1036"/>
        <pc:sldMkLst>
          <pc:docMk/>
          <pc:sldMk cId="400440908" sldId="297"/>
        </pc:sldMkLst>
      </pc:sldChg>
      <pc:sldChg chg="delSp modSp add mod">
        <pc:chgData name="anne.faubry@gmail.com" userId="2c93a05c53c11503" providerId="LiveId" clId="{CCFD9C32-C430-F34F-A2C6-5DFA96218994}" dt="2022-12-12T10:25:53.332" v="1950" actId="14100"/>
        <pc:sldMkLst>
          <pc:docMk/>
          <pc:sldMk cId="3324218412" sldId="298"/>
        </pc:sldMkLst>
      </pc:sldChg>
      <pc:sldChg chg="add">
        <pc:chgData name="anne.faubry@gmail.com" userId="2c93a05c53c11503" providerId="LiveId" clId="{CCFD9C32-C430-F34F-A2C6-5DFA96218994}" dt="2022-12-12T10:28:46.388" v="1975"/>
        <pc:sldMkLst>
          <pc:docMk/>
          <pc:sldMk cId="3061405658" sldId="299"/>
        </pc:sldMkLst>
      </pc:sldChg>
      <pc:sldMasterChg chg="setBg modSldLayout">
        <pc:chgData name="anne.faubry@gmail.com" userId="2c93a05c53c11503" providerId="LiveId" clId="{CCFD9C32-C430-F34F-A2C6-5DFA96218994}" dt="2022-12-12T09:41:53.740" v="141" actId="1036"/>
        <pc:sldMasterMkLst>
          <pc:docMk/>
          <pc:sldMasterMk cId="0" sldId="2147483660"/>
        </pc:sldMasterMkLst>
        <pc:sldLayoutChg chg="addSp modSp mod">
          <pc:chgData name="anne.faubry@gmail.com" userId="2c93a05c53c11503" providerId="LiveId" clId="{CCFD9C32-C430-F34F-A2C6-5DFA96218994}" dt="2022-12-12T09:41:53.740" v="141" actId="1036"/>
          <pc:sldLayoutMkLst>
            <pc:docMk/>
            <pc:sldMasterMk cId="0" sldId="2147483660"/>
            <pc:sldLayoutMk cId="0" sldId="2147483650"/>
          </pc:sldLayoutMkLst>
        </pc:sldLayoutChg>
      </pc:sldMasterChg>
    </pc:docChg>
  </pc:docChgLst>
  <pc:docChgLst>
    <pc:chgData name="anne.faubry@gmail.com" userId="2c93a05c53c11503" providerId="LiveId" clId="{7B8B8ACF-71CC-554B-B363-222DBBD8E32C}"/>
    <pc:docChg chg="undo custSel addSld delSld modSld sldOrd">
      <pc:chgData name="anne.faubry@gmail.com" userId="2c93a05c53c11503" providerId="LiveId" clId="{7B8B8ACF-71CC-554B-B363-222DBBD8E32C}" dt="2022-12-13T16:49:45.687" v="2157" actId="114"/>
      <pc:docMkLst>
        <pc:docMk/>
      </pc:docMkLst>
      <pc:sldChg chg="addSp modSp mod">
        <pc:chgData name="anne.faubry@gmail.com" userId="2c93a05c53c11503" providerId="LiveId" clId="{7B8B8ACF-71CC-554B-B363-222DBBD8E32C}" dt="2022-12-13T16:47:40.141" v="2032" actId="20577"/>
        <pc:sldMkLst>
          <pc:docMk/>
          <pc:sldMk cId="0" sldId="256"/>
        </pc:sldMkLst>
      </pc:sldChg>
      <pc:sldChg chg="del">
        <pc:chgData name="anne.faubry@gmail.com" userId="2c93a05c53c11503" providerId="LiveId" clId="{7B8B8ACF-71CC-554B-B363-222DBBD8E32C}" dt="2022-12-13T13:28:59.227" v="1414" actId="2696"/>
        <pc:sldMkLst>
          <pc:docMk/>
          <pc:sldMk cId="0" sldId="258"/>
        </pc:sldMkLst>
      </pc:sldChg>
      <pc:sldChg chg="add del">
        <pc:chgData name="anne.faubry@gmail.com" userId="2c93a05c53c11503" providerId="LiveId" clId="{7B8B8ACF-71CC-554B-B363-222DBBD8E32C}" dt="2022-12-13T13:29:47.632" v="1419" actId="2696"/>
        <pc:sldMkLst>
          <pc:docMk/>
          <pc:sldMk cId="1148848045" sldId="267"/>
        </pc:sldMkLst>
      </pc:sldChg>
      <pc:sldChg chg="del">
        <pc:chgData name="anne.faubry@gmail.com" userId="2c93a05c53c11503" providerId="LiveId" clId="{7B8B8ACF-71CC-554B-B363-222DBBD8E32C}" dt="2022-12-13T13:29:22.781" v="1416" actId="2696"/>
        <pc:sldMkLst>
          <pc:docMk/>
          <pc:sldMk cId="2646031163" sldId="267"/>
        </pc:sldMkLst>
      </pc:sldChg>
      <pc:sldChg chg="del">
        <pc:chgData name="anne.faubry@gmail.com" userId="2c93a05c53c11503" providerId="LiveId" clId="{7B8B8ACF-71CC-554B-B363-222DBBD8E32C}" dt="2022-12-13T13:29:22.781" v="1416" actId="2696"/>
        <pc:sldMkLst>
          <pc:docMk/>
          <pc:sldMk cId="284622556" sldId="268"/>
        </pc:sldMkLst>
      </pc:sldChg>
      <pc:sldChg chg="add del">
        <pc:chgData name="anne.faubry@gmail.com" userId="2c93a05c53c11503" providerId="LiveId" clId="{7B8B8ACF-71CC-554B-B363-222DBBD8E32C}" dt="2022-12-13T13:29:47.632" v="1419" actId="2696"/>
        <pc:sldMkLst>
          <pc:docMk/>
          <pc:sldMk cId="2086721568" sldId="268"/>
        </pc:sldMkLst>
      </pc:sldChg>
      <pc:sldChg chg="delSp mod">
        <pc:chgData name="anne.faubry@gmail.com" userId="2c93a05c53c11503" providerId="LiveId" clId="{7B8B8ACF-71CC-554B-B363-222DBBD8E32C}" dt="2022-12-13T13:12:36.824" v="39" actId="478"/>
        <pc:sldMkLst>
          <pc:docMk/>
          <pc:sldMk cId="0" sldId="271"/>
        </pc:sldMkLst>
      </pc:sldChg>
      <pc:sldChg chg="delSp mod">
        <pc:chgData name="anne.faubry@gmail.com" userId="2c93a05c53c11503" providerId="LiveId" clId="{7B8B8ACF-71CC-554B-B363-222DBBD8E32C}" dt="2022-12-13T13:12:45.458" v="42" actId="478"/>
        <pc:sldMkLst>
          <pc:docMk/>
          <pc:sldMk cId="0" sldId="272"/>
        </pc:sldMkLst>
      </pc:sldChg>
      <pc:sldChg chg="delSp mod">
        <pc:chgData name="anne.faubry@gmail.com" userId="2c93a05c53c11503" providerId="LiveId" clId="{7B8B8ACF-71CC-554B-B363-222DBBD8E32C}" dt="2022-12-13T13:12:49.085" v="43" actId="478"/>
        <pc:sldMkLst>
          <pc:docMk/>
          <pc:sldMk cId="0" sldId="275"/>
        </pc:sldMkLst>
      </pc:sldChg>
      <pc:sldChg chg="delSp mod">
        <pc:chgData name="anne.faubry@gmail.com" userId="2c93a05c53c11503" providerId="LiveId" clId="{7B8B8ACF-71CC-554B-B363-222DBBD8E32C}" dt="2022-12-13T13:12:50.262" v="44" actId="478"/>
        <pc:sldMkLst>
          <pc:docMk/>
          <pc:sldMk cId="0" sldId="276"/>
        </pc:sldMkLst>
      </pc:sldChg>
      <pc:sldChg chg="addSp delSp modSp mod ord">
        <pc:chgData name="anne.faubry@gmail.com" userId="2c93a05c53c11503" providerId="LiveId" clId="{7B8B8ACF-71CC-554B-B363-222DBBD8E32C}" dt="2022-12-13T16:47:32.774" v="2030" actId="20577"/>
        <pc:sldMkLst>
          <pc:docMk/>
          <pc:sldMk cId="0" sldId="280"/>
        </pc:sldMkLst>
      </pc:sldChg>
      <pc:sldChg chg="del">
        <pc:chgData name="anne.faubry@gmail.com" userId="2c93a05c53c11503" providerId="LiveId" clId="{7B8B8ACF-71CC-554B-B363-222DBBD8E32C}" dt="2022-12-13T13:23:16.565" v="1201" actId="2696"/>
        <pc:sldMkLst>
          <pc:docMk/>
          <pc:sldMk cId="0" sldId="281"/>
        </pc:sldMkLst>
      </pc:sldChg>
      <pc:sldChg chg="delSp modSp del mod delCm">
        <pc:chgData name="anne.faubry@gmail.com" userId="2c93a05c53c11503" providerId="LiveId" clId="{7B8B8ACF-71CC-554B-B363-222DBBD8E32C}" dt="2022-12-13T13:28:48.310" v="1412" actId="2696"/>
        <pc:sldMkLst>
          <pc:docMk/>
          <pc:sldMk cId="0" sldId="282"/>
        </pc:sldMkLst>
      </pc:sldChg>
      <pc:sldChg chg="modSp add mod">
        <pc:chgData name="anne.faubry@gmail.com" userId="2c93a05c53c11503" providerId="LiveId" clId="{7B8B8ACF-71CC-554B-B363-222DBBD8E32C}" dt="2022-12-13T16:47:57.909" v="2041" actId="20577"/>
        <pc:sldMkLst>
          <pc:docMk/>
          <pc:sldMk cId="2275914293" sldId="282"/>
        </pc:sldMkLst>
      </pc:sldChg>
      <pc:sldChg chg="delSp modSp mod">
        <pc:chgData name="anne.faubry@gmail.com" userId="2c93a05c53c11503" providerId="LiveId" clId="{7B8B8ACF-71CC-554B-B363-222DBBD8E32C}" dt="2022-12-13T13:38:21.950" v="1529" actId="20577"/>
        <pc:sldMkLst>
          <pc:docMk/>
          <pc:sldMk cId="0" sldId="283"/>
        </pc:sldMkLst>
      </pc:sldChg>
      <pc:sldChg chg="delSp modSp del mod">
        <pc:chgData name="anne.faubry@gmail.com" userId="2c93a05c53c11503" providerId="LiveId" clId="{7B8B8ACF-71CC-554B-B363-222DBBD8E32C}" dt="2022-12-13T13:37:38.143" v="1463" actId="2696"/>
        <pc:sldMkLst>
          <pc:docMk/>
          <pc:sldMk cId="0" sldId="284"/>
        </pc:sldMkLst>
      </pc:sldChg>
      <pc:sldChg chg="delSp mod">
        <pc:chgData name="anne.faubry@gmail.com" userId="2c93a05c53c11503" providerId="LiveId" clId="{7B8B8ACF-71CC-554B-B363-222DBBD8E32C}" dt="2022-12-13T13:29:50.106" v="1420" actId="478"/>
        <pc:sldMkLst>
          <pc:docMk/>
          <pc:sldMk cId="0" sldId="285"/>
        </pc:sldMkLst>
      </pc:sldChg>
      <pc:sldChg chg="delSp modSp mod">
        <pc:chgData name="anne.faubry@gmail.com" userId="2c93a05c53c11503" providerId="LiveId" clId="{7B8B8ACF-71CC-554B-B363-222DBBD8E32C}" dt="2022-12-13T13:29:59.768" v="1423" actId="113"/>
        <pc:sldMkLst>
          <pc:docMk/>
          <pc:sldMk cId="0" sldId="286"/>
        </pc:sldMkLst>
      </pc:sldChg>
      <pc:sldChg chg="delSp mod">
        <pc:chgData name="anne.faubry@gmail.com" userId="2c93a05c53c11503" providerId="LiveId" clId="{7B8B8ACF-71CC-554B-B363-222DBBD8E32C}" dt="2022-12-13T13:30:03.034" v="1424" actId="478"/>
        <pc:sldMkLst>
          <pc:docMk/>
          <pc:sldMk cId="0" sldId="287"/>
        </pc:sldMkLst>
      </pc:sldChg>
      <pc:sldChg chg="delSp del mod">
        <pc:chgData name="anne.faubry@gmail.com" userId="2c93a05c53c11503" providerId="LiveId" clId="{7B8B8ACF-71CC-554B-B363-222DBBD8E32C}" dt="2022-12-13T13:30:07.414" v="1426" actId="2696"/>
        <pc:sldMkLst>
          <pc:docMk/>
          <pc:sldMk cId="0" sldId="288"/>
        </pc:sldMkLst>
      </pc:sldChg>
      <pc:sldChg chg="del">
        <pc:chgData name="anne.faubry@gmail.com" userId="2c93a05c53c11503" providerId="LiveId" clId="{7B8B8ACF-71CC-554B-B363-222DBBD8E32C}" dt="2022-12-13T13:30:09.653" v="1427" actId="2696"/>
        <pc:sldMkLst>
          <pc:docMk/>
          <pc:sldMk cId="0" sldId="289"/>
        </pc:sldMkLst>
      </pc:sldChg>
      <pc:sldChg chg="delSp modSp mod">
        <pc:chgData name="anne.faubry@gmail.com" userId="2c93a05c53c11503" providerId="LiveId" clId="{7B8B8ACF-71CC-554B-B363-222DBBD8E32C}" dt="2022-12-13T13:30:42.724" v="1457" actId="20577"/>
        <pc:sldMkLst>
          <pc:docMk/>
          <pc:sldMk cId="0" sldId="290"/>
        </pc:sldMkLst>
      </pc:sldChg>
      <pc:sldChg chg="addSp delSp modSp mod">
        <pc:chgData name="anne.faubry@gmail.com" userId="2c93a05c53c11503" providerId="LiveId" clId="{7B8B8ACF-71CC-554B-B363-222DBBD8E32C}" dt="2022-12-13T16:49:25.260" v="2155" actId="1036"/>
        <pc:sldMkLst>
          <pc:docMk/>
          <pc:sldMk cId="0" sldId="292"/>
        </pc:sldMkLst>
      </pc:sldChg>
      <pc:sldChg chg="del">
        <pc:chgData name="anne.faubry@gmail.com" userId="2c93a05c53c11503" providerId="LiveId" clId="{7B8B8ACF-71CC-554B-B363-222DBBD8E32C}" dt="2022-12-13T16:49:35.926" v="2156" actId="2696"/>
        <pc:sldMkLst>
          <pc:docMk/>
          <pc:sldMk cId="2618432025" sldId="293"/>
        </pc:sldMkLst>
      </pc:sldChg>
      <pc:sldChg chg="modSp mod">
        <pc:chgData name="anne.faubry@gmail.com" userId="2c93a05c53c11503" providerId="LiveId" clId="{7B8B8ACF-71CC-554B-B363-222DBBD8E32C}" dt="2022-12-13T16:49:45.687" v="2157" actId="114"/>
        <pc:sldMkLst>
          <pc:docMk/>
          <pc:sldMk cId="0" sldId="295"/>
        </pc:sldMkLst>
      </pc:sldChg>
      <pc:sldChg chg="add">
        <pc:chgData name="anne.faubry@gmail.com" userId="2c93a05c53c11503" providerId="LiveId" clId="{7B8B8ACF-71CC-554B-B363-222DBBD8E32C}" dt="2022-12-13T13:37:26.845" v="1458"/>
        <pc:sldMkLst>
          <pc:docMk/>
          <pc:sldMk cId="2673734204" sldId="299"/>
        </pc:sldMkLst>
      </pc:sldChg>
      <pc:sldChg chg="del">
        <pc:chgData name="anne.faubry@gmail.com" userId="2c93a05c53c11503" providerId="LiveId" clId="{7B8B8ACF-71CC-554B-B363-222DBBD8E32C}" dt="2022-12-13T13:12:29.261" v="38" actId="2696"/>
        <pc:sldMkLst>
          <pc:docMk/>
          <pc:sldMk cId="3061405658" sldId="299"/>
        </pc:sldMkLst>
      </pc:sldChg>
      <pc:sldChg chg="addSp delSp modSp add mod">
        <pc:chgData name="anne.faubry@gmail.com" userId="2c93a05c53c11503" providerId="LiveId" clId="{7B8B8ACF-71CC-554B-B363-222DBBD8E32C}" dt="2022-12-13T16:47:29.705" v="2028" actId="20577"/>
        <pc:sldMkLst>
          <pc:docMk/>
          <pc:sldMk cId="3208904293" sldId="300"/>
        </pc:sldMkLst>
      </pc:sldChg>
    </pc:docChg>
  </pc:docChgLst>
  <pc:docChgLst>
    <pc:chgData name="Anne Faubry" userId="2c93a05c53c11503" providerId="LiveId" clId="{54815597-B1C1-004F-B9FB-95172C15770B}"/>
    <pc:docChg chg="undo custSel addSld delSld modSld sldOrd">
      <pc:chgData name="Anne Faubry" userId="2c93a05c53c11503" providerId="LiveId" clId="{54815597-B1C1-004F-B9FB-95172C15770B}" dt="2024-12-18T10:16:00.400" v="3774" actId="1037"/>
      <pc:docMkLst>
        <pc:docMk/>
      </pc:docMkLst>
      <pc:sldChg chg="modSp mod">
        <pc:chgData name="Anne Faubry" userId="2c93a05c53c11503" providerId="LiveId" clId="{54815597-B1C1-004F-B9FB-95172C15770B}" dt="2024-11-22T09:53:11.803" v="33" actId="20577"/>
        <pc:sldMkLst>
          <pc:docMk/>
          <pc:sldMk cId="0" sldId="256"/>
        </pc:sldMkLst>
        <pc:spChg chg="mod">
          <ac:chgData name="Anne Faubry" userId="2c93a05c53c11503" providerId="LiveId" clId="{54815597-B1C1-004F-B9FB-95172C15770B}" dt="2024-11-22T09:53:11.803" v="33" actId="20577"/>
          <ac:spMkLst>
            <pc:docMk/>
            <pc:sldMk cId="0" sldId="256"/>
            <ac:spMk id="2" creationId="{3648EB7D-965F-904D-A2F5-4A0C69F9AFF5}"/>
          </ac:spMkLst>
        </pc:spChg>
        <pc:spChg chg="mod">
          <ac:chgData name="Anne Faubry" userId="2c93a05c53c11503" providerId="LiveId" clId="{54815597-B1C1-004F-B9FB-95172C15770B}" dt="2024-11-22T09:53:01.961" v="15" actId="20577"/>
          <ac:spMkLst>
            <pc:docMk/>
            <pc:sldMk cId="0" sldId="256"/>
            <ac:spMk id="57" creationId="{00000000-0000-0000-0000-000000000000}"/>
          </ac:spMkLst>
        </pc:spChg>
      </pc:sldChg>
      <pc:sldChg chg="del">
        <pc:chgData name="Anne Faubry" userId="2c93a05c53c11503" providerId="LiveId" clId="{54815597-B1C1-004F-B9FB-95172C15770B}" dt="2024-11-22T09:53:46.009" v="40" actId="2696"/>
        <pc:sldMkLst>
          <pc:docMk/>
          <pc:sldMk cId="0" sldId="260"/>
        </pc:sldMkLst>
      </pc:sldChg>
      <pc:sldChg chg="delSp modSp mod">
        <pc:chgData name="Anne Faubry" userId="2c93a05c53c11503" providerId="LiveId" clId="{54815597-B1C1-004F-B9FB-95172C15770B}" dt="2024-11-22T09:54:10.803" v="85" actId="20577"/>
        <pc:sldMkLst>
          <pc:docMk/>
          <pc:sldMk cId="0" sldId="262"/>
        </pc:sldMkLst>
        <pc:spChg chg="mod">
          <ac:chgData name="Anne Faubry" userId="2c93a05c53c11503" providerId="LiveId" clId="{54815597-B1C1-004F-B9FB-95172C15770B}" dt="2024-11-22T09:54:10.803" v="85" actId="20577"/>
          <ac:spMkLst>
            <pc:docMk/>
            <pc:sldMk cId="0" sldId="262"/>
            <ac:spMk id="152" creationId="{00000000-0000-0000-0000-000000000000}"/>
          </ac:spMkLst>
        </pc:spChg>
        <pc:spChg chg="mod">
          <ac:chgData name="Anne Faubry" userId="2c93a05c53c11503" providerId="LiveId" clId="{54815597-B1C1-004F-B9FB-95172C15770B}" dt="2024-11-22T09:54:04.607" v="61" actId="20577"/>
          <ac:spMkLst>
            <pc:docMk/>
            <pc:sldMk cId="0" sldId="262"/>
            <ac:spMk id="153" creationId="{00000000-0000-0000-0000-000000000000}"/>
          </ac:spMkLst>
        </pc:spChg>
      </pc:sldChg>
      <pc:sldChg chg="del">
        <pc:chgData name="Anne Faubry" userId="2c93a05c53c11503" providerId="LiveId" clId="{54815597-B1C1-004F-B9FB-95172C15770B}" dt="2024-11-22T09:54:14.785" v="87" actId="2696"/>
        <pc:sldMkLst>
          <pc:docMk/>
          <pc:sldMk cId="0" sldId="266"/>
        </pc:sldMkLst>
      </pc:sldChg>
      <pc:sldChg chg="del">
        <pc:chgData name="Anne Faubry" userId="2c93a05c53c11503" providerId="LiveId" clId="{54815597-B1C1-004F-B9FB-95172C15770B}" dt="2024-11-22T09:54:14.156" v="86" actId="2696"/>
        <pc:sldMkLst>
          <pc:docMk/>
          <pc:sldMk cId="0" sldId="270"/>
        </pc:sldMkLst>
      </pc:sldChg>
      <pc:sldChg chg="del">
        <pc:chgData name="Anne Faubry" userId="2c93a05c53c11503" providerId="LiveId" clId="{54815597-B1C1-004F-B9FB-95172C15770B}" dt="2024-11-22T09:54:16.096" v="88" actId="2696"/>
        <pc:sldMkLst>
          <pc:docMk/>
          <pc:sldMk cId="0" sldId="271"/>
        </pc:sldMkLst>
      </pc:sldChg>
      <pc:sldChg chg="del">
        <pc:chgData name="Anne Faubry" userId="2c93a05c53c11503" providerId="LiveId" clId="{54815597-B1C1-004F-B9FB-95172C15770B}" dt="2024-11-22T09:54:16.969" v="89" actId="2696"/>
        <pc:sldMkLst>
          <pc:docMk/>
          <pc:sldMk cId="0" sldId="272"/>
        </pc:sldMkLst>
      </pc:sldChg>
      <pc:sldChg chg="del">
        <pc:chgData name="Anne Faubry" userId="2c93a05c53c11503" providerId="LiveId" clId="{54815597-B1C1-004F-B9FB-95172C15770B}" dt="2024-11-22T09:54:17.529" v="90" actId="2696"/>
        <pc:sldMkLst>
          <pc:docMk/>
          <pc:sldMk cId="0" sldId="273"/>
        </pc:sldMkLst>
      </pc:sldChg>
      <pc:sldChg chg="del">
        <pc:chgData name="Anne Faubry" userId="2c93a05c53c11503" providerId="LiveId" clId="{54815597-B1C1-004F-B9FB-95172C15770B}" dt="2024-11-22T09:54:18.075" v="91" actId="2696"/>
        <pc:sldMkLst>
          <pc:docMk/>
          <pc:sldMk cId="0" sldId="275"/>
        </pc:sldMkLst>
      </pc:sldChg>
      <pc:sldChg chg="del">
        <pc:chgData name="Anne Faubry" userId="2c93a05c53c11503" providerId="LiveId" clId="{54815597-B1C1-004F-B9FB-95172C15770B}" dt="2024-11-22T09:54:18.711" v="92" actId="2696"/>
        <pc:sldMkLst>
          <pc:docMk/>
          <pc:sldMk cId="0" sldId="276"/>
        </pc:sldMkLst>
      </pc:sldChg>
      <pc:sldChg chg="del">
        <pc:chgData name="Anne Faubry" userId="2c93a05c53c11503" providerId="LiveId" clId="{54815597-B1C1-004F-B9FB-95172C15770B}" dt="2024-11-22T09:54:19.975" v="93" actId="2696"/>
        <pc:sldMkLst>
          <pc:docMk/>
          <pc:sldMk cId="0" sldId="277"/>
        </pc:sldMkLst>
      </pc:sldChg>
      <pc:sldChg chg="del">
        <pc:chgData name="Anne Faubry" userId="2c93a05c53c11503" providerId="LiveId" clId="{54815597-B1C1-004F-B9FB-95172C15770B}" dt="2024-11-22T09:54:21.658" v="94" actId="2696"/>
        <pc:sldMkLst>
          <pc:docMk/>
          <pc:sldMk cId="0" sldId="280"/>
        </pc:sldMkLst>
      </pc:sldChg>
      <pc:sldChg chg="del">
        <pc:chgData name="Anne Faubry" userId="2c93a05c53c11503" providerId="LiveId" clId="{54815597-B1C1-004F-B9FB-95172C15770B}" dt="2024-11-22T09:53:19.929" v="34" actId="2696"/>
        <pc:sldMkLst>
          <pc:docMk/>
          <pc:sldMk cId="2275914293" sldId="282"/>
        </pc:sldMkLst>
      </pc:sldChg>
      <pc:sldChg chg="del">
        <pc:chgData name="Anne Faubry" userId="2c93a05c53c11503" providerId="LiveId" clId="{54815597-B1C1-004F-B9FB-95172C15770B}" dt="2024-11-22T10:48:30.059" v="3607" actId="2696"/>
        <pc:sldMkLst>
          <pc:docMk/>
          <pc:sldMk cId="0" sldId="283"/>
        </pc:sldMkLst>
      </pc:sldChg>
      <pc:sldChg chg="del">
        <pc:chgData name="Anne Faubry" userId="2c93a05c53c11503" providerId="LiveId" clId="{54815597-B1C1-004F-B9FB-95172C15770B}" dt="2024-11-22T10:48:30.085" v="3608" actId="2696"/>
        <pc:sldMkLst>
          <pc:docMk/>
          <pc:sldMk cId="0" sldId="285"/>
        </pc:sldMkLst>
      </pc:sldChg>
      <pc:sldChg chg="del">
        <pc:chgData name="Anne Faubry" userId="2c93a05c53c11503" providerId="LiveId" clId="{54815597-B1C1-004F-B9FB-95172C15770B}" dt="2024-11-22T10:48:30.109" v="3609" actId="2696"/>
        <pc:sldMkLst>
          <pc:docMk/>
          <pc:sldMk cId="0" sldId="286"/>
        </pc:sldMkLst>
      </pc:sldChg>
      <pc:sldChg chg="del">
        <pc:chgData name="Anne Faubry" userId="2c93a05c53c11503" providerId="LiveId" clId="{54815597-B1C1-004F-B9FB-95172C15770B}" dt="2024-11-22T10:48:30.123" v="3610" actId="2696"/>
        <pc:sldMkLst>
          <pc:docMk/>
          <pc:sldMk cId="0" sldId="287"/>
        </pc:sldMkLst>
      </pc:sldChg>
      <pc:sldChg chg="del">
        <pc:chgData name="Anne Faubry" userId="2c93a05c53c11503" providerId="LiveId" clId="{54815597-B1C1-004F-B9FB-95172C15770B}" dt="2024-11-22T10:48:31.105" v="3611" actId="2696"/>
        <pc:sldMkLst>
          <pc:docMk/>
          <pc:sldMk cId="0" sldId="290"/>
        </pc:sldMkLst>
      </pc:sldChg>
      <pc:sldChg chg="del">
        <pc:chgData name="Anne Faubry" userId="2c93a05c53c11503" providerId="LiveId" clId="{54815597-B1C1-004F-B9FB-95172C15770B}" dt="2024-11-22T10:48:31.499" v="3612" actId="2696"/>
        <pc:sldMkLst>
          <pc:docMk/>
          <pc:sldMk cId="0" sldId="291"/>
        </pc:sldMkLst>
      </pc:sldChg>
      <pc:sldChg chg="del">
        <pc:chgData name="Anne Faubry" userId="2c93a05c53c11503" providerId="LiveId" clId="{54815597-B1C1-004F-B9FB-95172C15770B}" dt="2024-11-22T09:53:23.784" v="35" actId="2696"/>
        <pc:sldMkLst>
          <pc:docMk/>
          <pc:sldMk cId="0" sldId="292"/>
        </pc:sldMkLst>
      </pc:sldChg>
      <pc:sldChg chg="del">
        <pc:chgData name="Anne Faubry" userId="2c93a05c53c11503" providerId="LiveId" clId="{54815597-B1C1-004F-B9FB-95172C15770B}" dt="2024-11-22T09:53:38.409" v="36" actId="2696"/>
        <pc:sldMkLst>
          <pc:docMk/>
          <pc:sldMk cId="400440908" sldId="297"/>
        </pc:sldMkLst>
      </pc:sldChg>
      <pc:sldChg chg="add del mod modShow">
        <pc:chgData name="Anne Faubry" userId="2c93a05c53c11503" providerId="LiveId" clId="{54815597-B1C1-004F-B9FB-95172C15770B}" dt="2024-11-22T09:53:45.204" v="39" actId="729"/>
        <pc:sldMkLst>
          <pc:docMk/>
          <pc:sldMk cId="3324218412" sldId="298"/>
        </pc:sldMkLst>
      </pc:sldChg>
      <pc:sldChg chg="addSp delSp modSp mod ord">
        <pc:chgData name="Anne Faubry" userId="2c93a05c53c11503" providerId="LiveId" clId="{54815597-B1C1-004F-B9FB-95172C15770B}" dt="2024-12-18T10:16:00.400" v="3774" actId="1037"/>
        <pc:sldMkLst>
          <pc:docMk/>
          <pc:sldMk cId="2673734204" sldId="299"/>
        </pc:sldMkLst>
        <pc:spChg chg="add mod">
          <ac:chgData name="Anne Faubry" userId="2c93a05c53c11503" providerId="LiveId" clId="{54815597-B1C1-004F-B9FB-95172C15770B}" dt="2024-11-22T10:51:12.030" v="3698" actId="1076"/>
          <ac:spMkLst>
            <pc:docMk/>
            <pc:sldMk cId="2673734204" sldId="299"/>
            <ac:spMk id="4" creationId="{3F33B284-91D4-8714-9DAC-E2D22DAD9BDD}"/>
          </ac:spMkLst>
        </pc:spChg>
        <pc:spChg chg="add mod">
          <ac:chgData name="Anne Faubry" userId="2c93a05c53c11503" providerId="LiveId" clId="{54815597-B1C1-004F-B9FB-95172C15770B}" dt="2024-12-18T10:15:44.308" v="3746" actId="14100"/>
          <ac:spMkLst>
            <pc:docMk/>
            <pc:sldMk cId="2673734204" sldId="299"/>
            <ac:spMk id="5" creationId="{31DCA742-D4B7-2530-9C7A-991A9D1EF7BD}"/>
          </ac:spMkLst>
        </pc:spChg>
        <pc:spChg chg="add mod">
          <ac:chgData name="Anne Faubry" userId="2c93a05c53c11503" providerId="LiveId" clId="{54815597-B1C1-004F-B9FB-95172C15770B}" dt="2024-12-18T10:15:51.603" v="3757" actId="1037"/>
          <ac:spMkLst>
            <pc:docMk/>
            <pc:sldMk cId="2673734204" sldId="299"/>
            <ac:spMk id="6" creationId="{E5451175-8269-EACB-A949-C857516A1A8C}"/>
          </ac:spMkLst>
        </pc:spChg>
        <pc:spChg chg="add mod">
          <ac:chgData name="Anne Faubry" userId="2c93a05c53c11503" providerId="LiveId" clId="{54815597-B1C1-004F-B9FB-95172C15770B}" dt="2024-11-22T10:51:12.030" v="3698" actId="1076"/>
          <ac:spMkLst>
            <pc:docMk/>
            <pc:sldMk cId="2673734204" sldId="299"/>
            <ac:spMk id="12" creationId="{46A8D618-BCB3-3C9F-2B54-591A7830A146}"/>
          </ac:spMkLst>
        </pc:spChg>
        <pc:spChg chg="add mod">
          <ac:chgData name="Anne Faubry" userId="2c93a05c53c11503" providerId="LiveId" clId="{54815597-B1C1-004F-B9FB-95172C15770B}" dt="2024-11-22T10:51:12.030" v="3698" actId="1076"/>
          <ac:spMkLst>
            <pc:docMk/>
            <pc:sldMk cId="2673734204" sldId="299"/>
            <ac:spMk id="13" creationId="{E4C54C0F-9914-5E21-E7F9-78190927BFDB}"/>
          </ac:spMkLst>
        </pc:spChg>
        <pc:spChg chg="add mod">
          <ac:chgData name="Anne Faubry" userId="2c93a05c53c11503" providerId="LiveId" clId="{54815597-B1C1-004F-B9FB-95172C15770B}" dt="2024-12-18T10:16:00.400" v="3774" actId="1037"/>
          <ac:spMkLst>
            <pc:docMk/>
            <pc:sldMk cId="2673734204" sldId="299"/>
            <ac:spMk id="14" creationId="{899FB9A6-EAB7-74B2-5EAC-6E52D6294FC9}"/>
          </ac:spMkLst>
        </pc:spChg>
        <pc:spChg chg="add mod">
          <ac:chgData name="Anne Faubry" userId="2c93a05c53c11503" providerId="LiveId" clId="{54815597-B1C1-004F-B9FB-95172C15770B}" dt="2024-12-18T10:15:53.563" v="3760" actId="20577"/>
          <ac:spMkLst>
            <pc:docMk/>
            <pc:sldMk cId="2673734204" sldId="299"/>
            <ac:spMk id="15" creationId="{D660F1B7-431F-DF39-9538-4B5AF8D827DE}"/>
          </ac:spMkLst>
        </pc:spChg>
        <pc:spChg chg="mod">
          <ac:chgData name="Anne Faubry" userId="2c93a05c53c11503" providerId="LiveId" clId="{54815597-B1C1-004F-B9FB-95172C15770B}" dt="2024-11-22T09:57:33.809" v="458" actId="20577"/>
          <ac:spMkLst>
            <pc:docMk/>
            <pc:sldMk cId="2673734204" sldId="299"/>
            <ac:spMk id="225" creationId="{00000000-0000-0000-0000-000000000000}"/>
          </ac:spMkLst>
        </pc:spChg>
        <pc:spChg chg="mod">
          <ac:chgData name="Anne Faubry" userId="2c93a05c53c11503" providerId="LiveId" clId="{54815597-B1C1-004F-B9FB-95172C15770B}" dt="2024-11-22T10:48:58.180" v="3638" actId="20577"/>
          <ac:spMkLst>
            <pc:docMk/>
            <pc:sldMk cId="2673734204" sldId="299"/>
            <ac:spMk id="241" creationId="{00000000-0000-0000-0000-000000000000}"/>
          </ac:spMkLst>
        </pc:spChg>
        <pc:cxnChg chg="add mod">
          <ac:chgData name="Anne Faubry" userId="2c93a05c53c11503" providerId="LiveId" clId="{54815597-B1C1-004F-B9FB-95172C15770B}" dt="2024-11-22T10:51:12.030" v="3698" actId="1076"/>
          <ac:cxnSpMkLst>
            <pc:docMk/>
            <pc:sldMk cId="2673734204" sldId="299"/>
            <ac:cxnSpMk id="8" creationId="{E6940941-5282-1297-9604-952E103AA45E}"/>
          </ac:cxnSpMkLst>
        </pc:cxnChg>
        <pc:cxnChg chg="add mod">
          <ac:chgData name="Anne Faubry" userId="2c93a05c53c11503" providerId="LiveId" clId="{54815597-B1C1-004F-B9FB-95172C15770B}" dt="2024-11-22T10:51:12.030" v="3698" actId="1076"/>
          <ac:cxnSpMkLst>
            <pc:docMk/>
            <pc:sldMk cId="2673734204" sldId="299"/>
            <ac:cxnSpMk id="11" creationId="{47626DA2-104B-8718-5D85-3BEBEE8B09E1}"/>
          </ac:cxnSpMkLst>
        </pc:cxnChg>
      </pc:sldChg>
      <pc:sldChg chg="addSp delSp modSp add mod">
        <pc:chgData name="Anne Faubry" userId="2c93a05c53c11503" providerId="LiveId" clId="{54815597-B1C1-004F-B9FB-95172C15770B}" dt="2024-11-22T10:36:45.033" v="2714" actId="20577"/>
        <pc:sldMkLst>
          <pc:docMk/>
          <pc:sldMk cId="1786844023" sldId="300"/>
        </pc:sldMkLst>
        <pc:spChg chg="add mod">
          <ac:chgData name="Anne Faubry" userId="2c93a05c53c11503" providerId="LiveId" clId="{54815597-B1C1-004F-B9FB-95172C15770B}" dt="2024-11-22T10:06:30.465" v="1144" actId="20577"/>
          <ac:spMkLst>
            <pc:docMk/>
            <pc:sldMk cId="1786844023" sldId="300"/>
            <ac:spMk id="2" creationId="{E4728F07-9BE2-B192-4182-3080EE9A84E9}"/>
          </ac:spMkLst>
        </pc:spChg>
        <pc:spChg chg="add mod">
          <ac:chgData name="Anne Faubry" userId="2c93a05c53c11503" providerId="LiveId" clId="{54815597-B1C1-004F-B9FB-95172C15770B}" dt="2024-11-22T10:06:29.024" v="1143" actId="20577"/>
          <ac:spMkLst>
            <pc:docMk/>
            <pc:sldMk cId="1786844023" sldId="300"/>
            <ac:spMk id="3" creationId="{2C5C4ABB-811B-5F37-EE0D-E734CACD4099}"/>
          </ac:spMkLst>
        </pc:spChg>
        <pc:spChg chg="add mod">
          <ac:chgData name="Anne Faubry" userId="2c93a05c53c11503" providerId="LiveId" clId="{54815597-B1C1-004F-B9FB-95172C15770B}" dt="2024-11-22T10:05:22.279" v="1026" actId="20577"/>
          <ac:spMkLst>
            <pc:docMk/>
            <pc:sldMk cId="1786844023" sldId="300"/>
            <ac:spMk id="7" creationId="{EB53E1C4-3152-E67B-B770-849971E2BE9C}"/>
          </ac:spMkLst>
        </pc:spChg>
        <pc:spChg chg="add mod">
          <ac:chgData name="Anne Faubry" userId="2c93a05c53c11503" providerId="LiveId" clId="{54815597-B1C1-004F-B9FB-95172C15770B}" dt="2024-11-22T10:05:34.066" v="1050" actId="1076"/>
          <ac:spMkLst>
            <pc:docMk/>
            <pc:sldMk cId="1786844023" sldId="300"/>
            <ac:spMk id="9" creationId="{9CEC77B3-6494-B57E-0D66-E4356C4C8321}"/>
          </ac:spMkLst>
        </pc:spChg>
        <pc:spChg chg="add mod">
          <ac:chgData name="Anne Faubry" userId="2c93a05c53c11503" providerId="LiveId" clId="{54815597-B1C1-004F-B9FB-95172C15770B}" dt="2024-11-22T10:06:42.047" v="1174" actId="20577"/>
          <ac:spMkLst>
            <pc:docMk/>
            <pc:sldMk cId="1786844023" sldId="300"/>
            <ac:spMk id="10" creationId="{3495DCEA-B2D7-54DC-28FA-D9E277F9C5C6}"/>
          </ac:spMkLst>
        </pc:spChg>
        <pc:spChg chg="mod">
          <ac:chgData name="Anne Faubry" userId="2c93a05c53c11503" providerId="LiveId" clId="{54815597-B1C1-004F-B9FB-95172C15770B}" dt="2024-11-22T10:03:29.039" v="821" actId="313"/>
          <ac:spMkLst>
            <pc:docMk/>
            <pc:sldMk cId="1786844023" sldId="300"/>
            <ac:spMk id="225" creationId="{E2D1A13C-D654-A991-D79B-C0F72D73146E}"/>
          </ac:spMkLst>
        </pc:spChg>
        <pc:spChg chg="mod">
          <ac:chgData name="Anne Faubry" userId="2c93a05c53c11503" providerId="LiveId" clId="{54815597-B1C1-004F-B9FB-95172C15770B}" dt="2024-11-22T10:36:45.033" v="2714" actId="20577"/>
          <ac:spMkLst>
            <pc:docMk/>
            <pc:sldMk cId="1786844023" sldId="300"/>
            <ac:spMk id="241" creationId="{984447A1-216F-8EB3-4170-7212B23C40CB}"/>
          </ac:spMkLst>
        </pc:spChg>
      </pc:sldChg>
      <pc:sldChg chg="del">
        <pc:chgData name="Anne Faubry" userId="2c93a05c53c11503" providerId="LiveId" clId="{54815597-B1C1-004F-B9FB-95172C15770B}" dt="2024-11-22T09:54:22.352" v="95" actId="2696"/>
        <pc:sldMkLst>
          <pc:docMk/>
          <pc:sldMk cId="3208904293" sldId="300"/>
        </pc:sldMkLst>
      </pc:sldChg>
      <pc:sldChg chg="addSp delSp modSp add mod modNotesTx">
        <pc:chgData name="Anne Faubry" userId="2c93a05c53c11503" providerId="LiveId" clId="{54815597-B1C1-004F-B9FB-95172C15770B}" dt="2024-11-22T11:19:50.314" v="3742" actId="14100"/>
        <pc:sldMkLst>
          <pc:docMk/>
          <pc:sldMk cId="4287278439" sldId="301"/>
        </pc:sldMkLst>
        <pc:spChg chg="add mod">
          <ac:chgData name="Anne Faubry" userId="2c93a05c53c11503" providerId="LiveId" clId="{54815597-B1C1-004F-B9FB-95172C15770B}" dt="2024-11-22T11:19:50.314" v="3742" actId="14100"/>
          <ac:spMkLst>
            <pc:docMk/>
            <pc:sldMk cId="4287278439" sldId="301"/>
            <ac:spMk id="6" creationId="{8933D308-82FD-E2BA-9857-C22383A154EF}"/>
          </ac:spMkLst>
        </pc:spChg>
        <pc:spChg chg="mod">
          <ac:chgData name="Anne Faubry" userId="2c93a05c53c11503" providerId="LiveId" clId="{54815597-B1C1-004F-B9FB-95172C15770B}" dt="2024-11-22T10:15:12.371" v="1726" actId="1076"/>
          <ac:spMkLst>
            <pc:docMk/>
            <pc:sldMk cId="4287278439" sldId="301"/>
            <ac:spMk id="225" creationId="{98976273-8704-DE59-2F46-DA636C7CF39C}"/>
          </ac:spMkLst>
        </pc:spChg>
        <pc:picChg chg="add mod">
          <ac:chgData name="Anne Faubry" userId="2c93a05c53c11503" providerId="LiveId" clId="{54815597-B1C1-004F-B9FB-95172C15770B}" dt="2024-11-22T11:19:47.529" v="3741" actId="1076"/>
          <ac:picMkLst>
            <pc:docMk/>
            <pc:sldMk cId="4287278439" sldId="301"/>
            <ac:picMk id="13" creationId="{0611851B-A1A8-CEFA-2AD9-1B2D4ED86582}"/>
          </ac:picMkLst>
        </pc:picChg>
      </pc:sldChg>
      <pc:sldChg chg="addSp delSp modSp add del mod">
        <pc:chgData name="Anne Faubry" userId="2c93a05c53c11503" providerId="LiveId" clId="{54815597-B1C1-004F-B9FB-95172C15770B}" dt="2024-11-22T10:45:07.643" v="3162" actId="2696"/>
        <pc:sldMkLst>
          <pc:docMk/>
          <pc:sldMk cId="1972498857" sldId="302"/>
        </pc:sldMkLst>
      </pc:sldChg>
      <pc:sldChg chg="addSp delSp modSp add mod">
        <pc:chgData name="Anne Faubry" userId="2c93a05c53c11503" providerId="LiveId" clId="{54815597-B1C1-004F-B9FB-95172C15770B}" dt="2024-11-22T10:45:20.819" v="3167" actId="1076"/>
        <pc:sldMkLst>
          <pc:docMk/>
          <pc:sldMk cId="2805995932" sldId="303"/>
        </pc:sldMkLst>
        <pc:spChg chg="add mod">
          <ac:chgData name="Anne Faubry" userId="2c93a05c53c11503" providerId="LiveId" clId="{54815597-B1C1-004F-B9FB-95172C15770B}" dt="2024-11-22T10:42:09.730" v="3092" actId="20577"/>
          <ac:spMkLst>
            <pc:docMk/>
            <pc:sldMk cId="2805995932" sldId="303"/>
            <ac:spMk id="2" creationId="{A090906A-F358-1462-22C0-EAC3709ADAEF}"/>
          </ac:spMkLst>
        </pc:spChg>
        <pc:spChg chg="add mod">
          <ac:chgData name="Anne Faubry" userId="2c93a05c53c11503" providerId="LiveId" clId="{54815597-B1C1-004F-B9FB-95172C15770B}" dt="2024-11-22T10:42:43.688" v="3096" actId="20577"/>
          <ac:spMkLst>
            <pc:docMk/>
            <pc:sldMk cId="2805995932" sldId="303"/>
            <ac:spMk id="3" creationId="{BAB7267E-9350-06AF-2896-D3F554A3E417}"/>
          </ac:spMkLst>
        </pc:spChg>
        <pc:spChg chg="add mod">
          <ac:chgData name="Anne Faubry" userId="2c93a05c53c11503" providerId="LiveId" clId="{54815597-B1C1-004F-B9FB-95172C15770B}" dt="2024-11-22T10:43:26.445" v="3117" actId="1076"/>
          <ac:spMkLst>
            <pc:docMk/>
            <pc:sldMk cId="2805995932" sldId="303"/>
            <ac:spMk id="7" creationId="{53F0E9DC-8310-F0DD-18C5-C1E61D300957}"/>
          </ac:spMkLst>
        </pc:spChg>
        <pc:spChg chg="add mod">
          <ac:chgData name="Anne Faubry" userId="2c93a05c53c11503" providerId="LiveId" clId="{54815597-B1C1-004F-B9FB-95172C15770B}" dt="2024-11-22T10:45:20.819" v="3167" actId="1076"/>
          <ac:spMkLst>
            <pc:docMk/>
            <pc:sldMk cId="2805995932" sldId="303"/>
            <ac:spMk id="8" creationId="{8762E2E5-ABF8-48A8-6288-8354B983FB10}"/>
          </ac:spMkLst>
        </pc:spChg>
      </pc:sldChg>
      <pc:sldChg chg="addSp delSp modSp add del mod">
        <pc:chgData name="Anne Faubry" userId="2c93a05c53c11503" providerId="LiveId" clId="{54815597-B1C1-004F-B9FB-95172C15770B}" dt="2024-11-22T10:33:56.875" v="2566" actId="2696"/>
        <pc:sldMkLst>
          <pc:docMk/>
          <pc:sldMk cId="614713759" sldId="304"/>
        </pc:sldMkLst>
      </pc:sldChg>
      <pc:sldChg chg="addSp delSp modSp add mod">
        <pc:chgData name="Anne Faubry" userId="2c93a05c53c11503" providerId="LiveId" clId="{54815597-B1C1-004F-B9FB-95172C15770B}" dt="2024-11-22T10:45:24.645" v="3168" actId="1076"/>
        <pc:sldMkLst>
          <pc:docMk/>
          <pc:sldMk cId="1890700562" sldId="305"/>
        </pc:sldMkLst>
        <pc:spChg chg="mod">
          <ac:chgData name="Anne Faubry" userId="2c93a05c53c11503" providerId="LiveId" clId="{54815597-B1C1-004F-B9FB-95172C15770B}" dt="2024-11-22T10:45:24.645" v="3168" actId="1076"/>
          <ac:spMkLst>
            <pc:docMk/>
            <pc:sldMk cId="1890700562" sldId="305"/>
            <ac:spMk id="5" creationId="{7CFDC61C-3FF3-5D28-2E2B-E0D9D9227544}"/>
          </ac:spMkLst>
        </pc:spChg>
        <pc:spChg chg="mod">
          <ac:chgData name="Anne Faubry" userId="2c93a05c53c11503" providerId="LiveId" clId="{54815597-B1C1-004F-B9FB-95172C15770B}" dt="2024-11-22T10:44:12.248" v="3137" actId="20577"/>
          <ac:spMkLst>
            <pc:docMk/>
            <pc:sldMk cId="1890700562" sldId="305"/>
            <ac:spMk id="241" creationId="{F5FB9E44-529F-84B5-1E89-9A07B6FC6EB6}"/>
          </ac:spMkLst>
        </pc:spChg>
      </pc:sldChg>
      <pc:sldChg chg="addSp delSp modSp add mod">
        <pc:chgData name="Anne Faubry" userId="2c93a05c53c11503" providerId="LiveId" clId="{54815597-B1C1-004F-B9FB-95172C15770B}" dt="2024-11-22T10:41:48.074" v="3090" actId="478"/>
        <pc:sldMkLst>
          <pc:docMk/>
          <pc:sldMk cId="3922673768" sldId="306"/>
        </pc:sldMkLst>
        <pc:spChg chg="mod">
          <ac:chgData name="Anne Faubry" userId="2c93a05c53c11503" providerId="LiveId" clId="{54815597-B1C1-004F-B9FB-95172C15770B}" dt="2024-11-22T10:40:34.248" v="2978" actId="207"/>
          <ac:spMkLst>
            <pc:docMk/>
            <pc:sldMk cId="3922673768" sldId="306"/>
            <ac:spMk id="2" creationId="{096E4CB4-D635-684C-9B92-676967FF00CE}"/>
          </ac:spMkLst>
        </pc:spChg>
        <pc:spChg chg="mod">
          <ac:chgData name="Anne Faubry" userId="2c93a05c53c11503" providerId="LiveId" clId="{54815597-B1C1-004F-B9FB-95172C15770B}" dt="2024-11-22T10:41:26.737" v="3040" actId="20577"/>
          <ac:spMkLst>
            <pc:docMk/>
            <pc:sldMk cId="3922673768" sldId="306"/>
            <ac:spMk id="3" creationId="{28712A0D-F59E-ED04-1C44-5BAC1DAEC2BF}"/>
          </ac:spMkLst>
        </pc:spChg>
        <pc:spChg chg="mod">
          <ac:chgData name="Anne Faubry" userId="2c93a05c53c11503" providerId="LiveId" clId="{54815597-B1C1-004F-B9FB-95172C15770B}" dt="2024-11-22T10:41:47.236" v="3089" actId="20577"/>
          <ac:spMkLst>
            <pc:docMk/>
            <pc:sldMk cId="3922673768" sldId="306"/>
            <ac:spMk id="7" creationId="{23D08C89-9A26-8F59-2B63-533E91449039}"/>
          </ac:spMkLst>
        </pc:spChg>
        <pc:spChg chg="mod">
          <ac:chgData name="Anne Faubry" userId="2c93a05c53c11503" providerId="LiveId" clId="{54815597-B1C1-004F-B9FB-95172C15770B}" dt="2024-11-22T10:38:14.415" v="2733" actId="20577"/>
          <ac:spMkLst>
            <pc:docMk/>
            <pc:sldMk cId="3922673768" sldId="306"/>
            <ac:spMk id="225" creationId="{2DC7F48A-4A8B-886B-1D2C-068058FFB037}"/>
          </ac:spMkLst>
        </pc:spChg>
        <pc:spChg chg="mod">
          <ac:chgData name="Anne Faubry" userId="2c93a05c53c11503" providerId="LiveId" clId="{54815597-B1C1-004F-B9FB-95172C15770B}" dt="2024-11-22T10:39:33.390" v="2903" actId="20577"/>
          <ac:spMkLst>
            <pc:docMk/>
            <pc:sldMk cId="3922673768" sldId="306"/>
            <ac:spMk id="241" creationId="{F6ED0BDF-4D73-4E64-E983-97B108FAF7BE}"/>
          </ac:spMkLst>
        </pc:spChg>
      </pc:sldChg>
      <pc:sldChg chg="addSp modSp add mod ord">
        <pc:chgData name="Anne Faubry" userId="2c93a05c53c11503" providerId="LiveId" clId="{54815597-B1C1-004F-B9FB-95172C15770B}" dt="2024-11-22T10:45:47.892" v="3173" actId="1076"/>
        <pc:sldMkLst>
          <pc:docMk/>
          <pc:sldMk cId="35587734" sldId="307"/>
        </pc:sldMkLst>
        <pc:spChg chg="mod">
          <ac:chgData name="Anne Faubry" userId="2c93a05c53c11503" providerId="LiveId" clId="{54815597-B1C1-004F-B9FB-95172C15770B}" dt="2024-11-22T10:43:14.828" v="3116" actId="20577"/>
          <ac:spMkLst>
            <pc:docMk/>
            <pc:sldMk cId="35587734" sldId="307"/>
            <ac:spMk id="2" creationId="{13DBBCC1-62A2-8F82-8E87-806B4816C4C5}"/>
          </ac:spMkLst>
        </pc:spChg>
        <pc:spChg chg="mod">
          <ac:chgData name="Anne Faubry" userId="2c93a05c53c11503" providerId="LiveId" clId="{54815597-B1C1-004F-B9FB-95172C15770B}" dt="2024-11-22T10:42:55.190" v="3098" actId="20577"/>
          <ac:spMkLst>
            <pc:docMk/>
            <pc:sldMk cId="35587734" sldId="307"/>
            <ac:spMk id="3" creationId="{25405B74-3BB5-51F7-AC41-465844056C50}"/>
          </ac:spMkLst>
        </pc:spChg>
        <pc:spChg chg="mod">
          <ac:chgData name="Anne Faubry" userId="2c93a05c53c11503" providerId="LiveId" clId="{54815597-B1C1-004F-B9FB-95172C15770B}" dt="2024-11-22T10:42:57.761" v="3099" actId="1076"/>
          <ac:spMkLst>
            <pc:docMk/>
            <pc:sldMk cId="35587734" sldId="307"/>
            <ac:spMk id="7" creationId="{CE51A5AD-A5FC-6B65-939B-397C68DCC959}"/>
          </ac:spMkLst>
        </pc:spChg>
        <pc:spChg chg="mod">
          <ac:chgData name="Anne Faubry" userId="2c93a05c53c11503" providerId="LiveId" clId="{54815597-B1C1-004F-B9FB-95172C15770B}" dt="2024-11-22T10:43:06.065" v="3114" actId="20577"/>
          <ac:spMkLst>
            <pc:docMk/>
            <pc:sldMk cId="35587734" sldId="307"/>
            <ac:spMk id="225" creationId="{FCD95791-9599-AF1D-954D-5D0C9829049D}"/>
          </ac:spMkLst>
        </pc:spChg>
      </pc:sldChg>
      <pc:sldChg chg="addSp delSp modSp add mod ord">
        <pc:chgData name="Anne Faubry" userId="2c93a05c53c11503" providerId="LiveId" clId="{54815597-B1C1-004F-B9FB-95172C15770B}" dt="2024-11-22T10:45:49.269" v="3174" actId="21"/>
        <pc:sldMkLst>
          <pc:docMk/>
          <pc:sldMk cId="2520003827" sldId="308"/>
        </pc:sldMkLst>
        <pc:spChg chg="mod">
          <ac:chgData name="Anne Faubry" userId="2c93a05c53c11503" providerId="LiveId" clId="{54815597-B1C1-004F-B9FB-95172C15770B}" dt="2024-11-22T10:44:28.208" v="3140" actId="20577"/>
          <ac:spMkLst>
            <pc:docMk/>
            <pc:sldMk cId="2520003827" sldId="308"/>
            <ac:spMk id="5" creationId="{21516182-B0F4-ED54-23CD-078BE36AA5C8}"/>
          </ac:spMkLst>
        </pc:spChg>
        <pc:spChg chg="mod">
          <ac:chgData name="Anne Faubry" userId="2c93a05c53c11503" providerId="LiveId" clId="{54815597-B1C1-004F-B9FB-95172C15770B}" dt="2024-11-22T10:43:42.998" v="3133" actId="20577"/>
          <ac:spMkLst>
            <pc:docMk/>
            <pc:sldMk cId="2520003827" sldId="308"/>
            <ac:spMk id="225" creationId="{12698A8E-AC73-5F0C-0743-E327F488E041}"/>
          </ac:spMkLst>
        </pc:spChg>
        <pc:spChg chg="add del mod">
          <ac:chgData name="Anne Faubry" userId="2c93a05c53c11503" providerId="LiveId" clId="{54815597-B1C1-004F-B9FB-95172C15770B}" dt="2024-11-22T10:45:49.269" v="3174" actId="21"/>
          <ac:spMkLst>
            <pc:docMk/>
            <pc:sldMk cId="2520003827" sldId="308"/>
            <ac:spMk id="241" creationId="{5C4D9C61-EA69-1F3A-75F1-B04F94F1F2F2}"/>
          </ac:spMkLst>
        </pc:spChg>
      </pc:sldChg>
      <pc:sldChg chg="modSp add mod ord">
        <pc:chgData name="Anne Faubry" userId="2c93a05c53c11503" providerId="LiveId" clId="{54815597-B1C1-004F-B9FB-95172C15770B}" dt="2024-11-22T10:45:29.882" v="3169" actId="20578"/>
        <pc:sldMkLst>
          <pc:docMk/>
          <pc:sldMk cId="1336127898" sldId="309"/>
        </pc:sldMkLst>
        <pc:spChg chg="mod">
          <ac:chgData name="Anne Faubry" userId="2c93a05c53c11503" providerId="LiveId" clId="{54815597-B1C1-004F-B9FB-95172C15770B}" dt="2024-11-22T10:44:56.073" v="3159" actId="20577"/>
          <ac:spMkLst>
            <pc:docMk/>
            <pc:sldMk cId="1336127898" sldId="309"/>
            <ac:spMk id="225" creationId="{24B4825A-098E-6362-6F15-5F7A7EE77864}"/>
          </ac:spMkLst>
        </pc:spChg>
      </pc:sldChg>
      <pc:sldChg chg="modSp add mod ord">
        <pc:chgData name="Anne Faubry" userId="2c93a05c53c11503" providerId="LiveId" clId="{54815597-B1C1-004F-B9FB-95172C15770B}" dt="2024-11-22T10:48:25.548" v="3606" actId="20577"/>
        <pc:sldMkLst>
          <pc:docMk/>
          <pc:sldMk cId="2049514483" sldId="310"/>
        </pc:sldMkLst>
        <pc:spChg chg="mod">
          <ac:chgData name="Anne Faubry" userId="2c93a05c53c11503" providerId="LiveId" clId="{54815597-B1C1-004F-B9FB-95172C15770B}" dt="2024-11-22T10:47:27.982" v="3430" actId="20577"/>
          <ac:spMkLst>
            <pc:docMk/>
            <pc:sldMk cId="2049514483" sldId="310"/>
            <ac:spMk id="2" creationId="{7DEF440D-C1E3-2389-A89D-23196A3638EA}"/>
          </ac:spMkLst>
        </pc:spChg>
        <pc:spChg chg="mod">
          <ac:chgData name="Anne Faubry" userId="2c93a05c53c11503" providerId="LiveId" clId="{54815597-B1C1-004F-B9FB-95172C15770B}" dt="2024-11-22T10:48:25.548" v="3606" actId="20577"/>
          <ac:spMkLst>
            <pc:docMk/>
            <pc:sldMk cId="2049514483" sldId="310"/>
            <ac:spMk id="3" creationId="{BD25DAD9-FB19-57C8-38E9-F900FD7FE9DA}"/>
          </ac:spMkLst>
        </pc:spChg>
        <pc:spChg chg="mod">
          <ac:chgData name="Anne Faubry" userId="2c93a05c53c11503" providerId="LiveId" clId="{54815597-B1C1-004F-B9FB-95172C15770B}" dt="2024-11-22T10:47:53.697" v="3507" actId="20577"/>
          <ac:spMkLst>
            <pc:docMk/>
            <pc:sldMk cId="2049514483" sldId="310"/>
            <ac:spMk id="7" creationId="{504072C7-D8A3-D5E6-903A-D31AB61D06E3}"/>
          </ac:spMkLst>
        </pc:spChg>
        <pc:spChg chg="mod">
          <ac:chgData name="Anne Faubry" userId="2c93a05c53c11503" providerId="LiveId" clId="{54815597-B1C1-004F-B9FB-95172C15770B}" dt="2024-11-22T10:46:24.478" v="3192" actId="20577"/>
          <ac:spMkLst>
            <pc:docMk/>
            <pc:sldMk cId="2049514483" sldId="310"/>
            <ac:spMk id="225" creationId="{CE7F225F-5137-1CAF-304D-CAF72306F5FB}"/>
          </ac:spMkLst>
        </pc:spChg>
        <pc:spChg chg="mod">
          <ac:chgData name="Anne Faubry" userId="2c93a05c53c11503" providerId="LiveId" clId="{54815597-B1C1-004F-B9FB-95172C15770B}" dt="2024-11-22T10:47:14.721" v="3388" actId="20577"/>
          <ac:spMkLst>
            <pc:docMk/>
            <pc:sldMk cId="2049514483" sldId="310"/>
            <ac:spMk id="241" creationId="{9271855A-7D51-2A2E-D8BC-6AF256ABE72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Déroulé</a:t>
            </a:r>
            <a:endParaRPr b="1" u="sng">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Workshop analyse d'externalités sur 2H30</a:t>
            </a:r>
            <a:endParaRPr b="1" u="sng">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a:solidFill>
                  <a:schemeClr val="dk1"/>
                </a:solidFill>
              </a:rPr>
              <a:t>Temps 1 — Accueil et introduction — 25 min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Introduction séance, objectifs, animatrices - 5 min - Mellie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Présentation des participants à tour de rôle - 5 min - tous les participants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Intro design systémique, déroulé de l’atelier et de la matrice - 10 min - Mellie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highlight>
                  <a:srgbClr val="FFE599"/>
                </a:highlight>
              </a:rPr>
              <a:t>* Présentation du cas à étudier - 3 min - Pauline et/ou Justine</a:t>
            </a:r>
            <a:endParaRPr>
              <a:solidFill>
                <a:schemeClr val="dk1"/>
              </a:solidFill>
              <a:highlight>
                <a:srgbClr val="FFE599"/>
              </a:highlight>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Annonce consigne 1/2  + timer - 2 min - Mellie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Annonce consigne 3  + timer - 2 min - Pauline et/ou Justine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Annonce consigne 4 + timer - 2 min - Pauline et/ou Justine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a:solidFill>
                  <a:schemeClr val="dk1"/>
                </a:solidFill>
              </a:rPr>
              <a:t>* Annonce consigne 5 + timer - 2 min - Pauline et/ou Justine</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a:solidFill>
                  <a:schemeClr val="dk1"/>
                </a:solidFill>
              </a:rPr>
              <a:t>Temps 2 — Workshop — 1 heure 15 min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Consigne 1</a:t>
            </a:r>
            <a:r>
              <a:rPr lang="fr" b="1">
                <a:solidFill>
                  <a:schemeClr val="dk1"/>
                </a:solidFill>
              </a:rPr>
              <a:t> / </a:t>
            </a:r>
            <a:r>
              <a:rPr lang="fr">
                <a:solidFill>
                  <a:schemeClr val="dk1"/>
                </a:solidFill>
              </a:rPr>
              <a:t>Choisissez une couleur de post-it et prenez connaissance de la matrice / </a:t>
            </a:r>
            <a:r>
              <a:rPr lang="fr" b="1">
                <a:solidFill>
                  <a:schemeClr val="dk1"/>
                </a:solidFill>
              </a:rPr>
              <a:t>3 min </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a:solidFill>
                  <a:schemeClr val="dk1"/>
                </a:solidFill>
                <a:highlight>
                  <a:srgbClr val="FFFF00"/>
                </a:highlight>
              </a:rPr>
              <a:t>Ajouter le temps de lecture des articles </a:t>
            </a:r>
            <a:endParaRPr b="1">
              <a:solidFill>
                <a:schemeClr val="dk1"/>
              </a:solidFill>
              <a:highlight>
                <a:srgbClr val="FFFF00"/>
              </a:highlight>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Consigne 2</a:t>
            </a:r>
            <a:r>
              <a:rPr lang="fr" b="1">
                <a:solidFill>
                  <a:schemeClr val="dk1"/>
                </a:solidFill>
              </a:rPr>
              <a:t> / </a:t>
            </a:r>
            <a:r>
              <a:rPr lang="fr">
                <a:solidFill>
                  <a:schemeClr val="dk1"/>
                </a:solidFill>
              </a:rPr>
              <a:t> En individuel, listez  </a:t>
            </a:r>
            <a:r>
              <a:rPr lang="fr" b="1">
                <a:solidFill>
                  <a:schemeClr val="dk1"/>
                </a:solidFill>
              </a:rPr>
              <a:t>les externalités positives et négatives </a:t>
            </a:r>
            <a:r>
              <a:rPr lang="fr">
                <a:solidFill>
                  <a:schemeClr val="dk1"/>
                </a:solidFill>
              </a:rPr>
              <a:t>dans les différentes dimensions : environnementale, économique, …etc / </a:t>
            </a:r>
            <a:r>
              <a:rPr lang="fr" b="1">
                <a:solidFill>
                  <a:schemeClr val="dk1"/>
                </a:solidFill>
              </a:rPr>
              <a:t>20 min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Consigne 3</a:t>
            </a:r>
            <a:r>
              <a:rPr lang="fr" b="1">
                <a:solidFill>
                  <a:schemeClr val="dk1"/>
                </a:solidFill>
              </a:rPr>
              <a:t>  / </a:t>
            </a:r>
            <a:r>
              <a:rPr lang="fr">
                <a:solidFill>
                  <a:schemeClr val="dk1"/>
                </a:solidFill>
              </a:rPr>
              <a:t>Mise en commun, présentez à tour de rôle votre analyse / </a:t>
            </a:r>
            <a:r>
              <a:rPr lang="fr" b="1">
                <a:solidFill>
                  <a:schemeClr val="dk1"/>
                </a:solidFill>
              </a:rPr>
              <a:t>25 min (5min/personne)</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Consigne 4</a:t>
            </a:r>
            <a:r>
              <a:rPr lang="fr" b="1">
                <a:solidFill>
                  <a:schemeClr val="dk1"/>
                </a:solidFill>
              </a:rPr>
              <a:t>  / </a:t>
            </a:r>
            <a:r>
              <a:rPr lang="fr">
                <a:solidFill>
                  <a:schemeClr val="dk1"/>
                </a:solidFill>
              </a:rPr>
              <a:t>Votez pour les externalités positives (qu’il faudrait accentuer dans les scénarios) et les externalités négatives (qu’il faut garder en mémoire et atténuer au maximum. Chaque participant à 5 pastilles + et - à placer. / </a:t>
            </a:r>
            <a:r>
              <a:rPr lang="fr" b="1">
                <a:solidFill>
                  <a:schemeClr val="dk1"/>
                </a:solidFill>
              </a:rPr>
              <a:t>10 min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u="sng">
                <a:solidFill>
                  <a:schemeClr val="dk1"/>
                </a:solidFill>
              </a:rPr>
              <a:t>Consigne 5</a:t>
            </a:r>
            <a:r>
              <a:rPr lang="fr" b="1">
                <a:solidFill>
                  <a:schemeClr val="dk1"/>
                </a:solidFill>
              </a:rPr>
              <a:t>  / </a:t>
            </a:r>
            <a:r>
              <a:rPr lang="fr">
                <a:solidFill>
                  <a:schemeClr val="dk1"/>
                </a:solidFill>
              </a:rPr>
              <a:t>Sélectionnez et répertoriez les externalités à accentuer ou atténuer dans le tableau de synthèse / </a:t>
            </a:r>
            <a:r>
              <a:rPr lang="fr" b="1">
                <a:solidFill>
                  <a:schemeClr val="dk1"/>
                </a:solidFill>
              </a:rPr>
              <a:t>25 min</a:t>
            </a:r>
            <a:endParaRPr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a:solidFill>
                  <a:schemeClr val="dk1"/>
                </a:solidFill>
              </a:rPr>
              <a:t>Temps 3 — Pitch des idées, retours d'usages et impressions sur la séance  — 3 min / groupe </a:t>
            </a:r>
            <a:r>
              <a:rPr lang="fr" b="1">
                <a:solidFill>
                  <a:schemeClr val="dk1"/>
                </a:solidFill>
                <a:highlight>
                  <a:srgbClr val="FFE599"/>
                </a:highlight>
              </a:rPr>
              <a:t>(bien préciser que c’est prospectif)</a:t>
            </a:r>
            <a:endParaRPr>
              <a:solidFill>
                <a:schemeClr val="dk1"/>
              </a:solidFill>
              <a:highlight>
                <a:srgbClr val="FFE599"/>
              </a:highlight>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fr" b="1">
                <a:solidFill>
                  <a:schemeClr val="dk1"/>
                </a:solidFill>
              </a:rPr>
              <a:t>Temps 4 — Remerciements — 2 min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A8447F82-0831-3E40-792C-D4D8E6D3ED43}"/>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7DFDEE48-F840-E4C6-901A-37316240AA5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6656F024-F04B-C4BB-C3F3-4DACF4B3C51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40592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326B564C-B185-7409-180E-59D45C2E57BC}"/>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C5523379-BAF6-6DC0-E9D6-E78FFE04395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48A03EC1-509C-EFDF-2B65-78660D04982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4849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2A84B10A-4D8D-2F67-1D91-E5D5A86A4057}"/>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2473A62D-E89D-E9E1-5446-BE20DA5A908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6429BBCB-7F17-A46C-86F6-B34D88A796C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47952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76CA8BF1-B019-0AF8-9585-826180F677B0}"/>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34AD975F-2321-C855-1A3D-A7E75A613FE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C5743F35-E896-955B-BFFE-59A1E28EDA2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solidFill>
                  <a:schemeClr val="dk1"/>
                </a:solidFill>
              </a:rPr>
              <a:t>Cette matrice est une première proposition d’inté-</a:t>
            </a:r>
            <a:endParaRPr sz="1200">
              <a:solidFill>
                <a:schemeClr val="dk1"/>
              </a:solidFill>
            </a:endParaRPr>
          </a:p>
          <a:p>
            <a:pPr marL="0" lvl="0" indent="0" algn="l" rtl="0">
              <a:spcBef>
                <a:spcPts val="0"/>
              </a:spcBef>
              <a:spcAft>
                <a:spcPts val="0"/>
              </a:spcAft>
              <a:buNone/>
            </a:pPr>
            <a:r>
              <a:rPr lang="fr" sz="1200">
                <a:solidFill>
                  <a:schemeClr val="dk1"/>
                </a:solidFill>
              </a:rPr>
              <a:t>gration de la pensée systémique dans les processus de design. </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fr" sz="1200">
                <a:solidFill>
                  <a:schemeClr val="dk1"/>
                </a:solidFill>
              </a:rPr>
              <a:t>Elle ne constitue</a:t>
            </a:r>
            <a:endParaRPr sz="1200">
              <a:solidFill>
                <a:schemeClr val="dk1"/>
              </a:solidFill>
            </a:endParaRPr>
          </a:p>
          <a:p>
            <a:pPr marL="0" lvl="0" indent="0" algn="l" rtl="0">
              <a:spcBef>
                <a:spcPts val="0"/>
              </a:spcBef>
              <a:spcAft>
                <a:spcPts val="0"/>
              </a:spcAft>
              <a:buNone/>
            </a:pPr>
            <a:r>
              <a:rPr lang="fr" sz="1200">
                <a:solidFill>
                  <a:schemeClr val="dk1"/>
                </a:solidFill>
              </a:rPr>
              <a:t>pas une approche globale, mais bien un élément méthodologique pouvant coha-</a:t>
            </a:r>
            <a:endParaRPr sz="1200">
              <a:solidFill>
                <a:schemeClr val="dk1"/>
              </a:solidFill>
            </a:endParaRPr>
          </a:p>
          <a:p>
            <a:pPr marL="0" lvl="0" indent="0" algn="l" rtl="0">
              <a:spcBef>
                <a:spcPts val="0"/>
              </a:spcBef>
              <a:spcAft>
                <a:spcPts val="0"/>
              </a:spcAft>
              <a:buNone/>
            </a:pPr>
            <a:r>
              <a:rPr lang="fr" sz="1200">
                <a:solidFill>
                  <a:schemeClr val="dk1"/>
                </a:solidFill>
              </a:rPr>
              <a:t>biter avec des processus de conception actuels issus du design de service pour</a:t>
            </a:r>
            <a:endParaRPr sz="1200">
              <a:solidFill>
                <a:schemeClr val="dk1"/>
              </a:solidFill>
            </a:endParaRPr>
          </a:p>
          <a:p>
            <a:pPr marL="0" lvl="0" indent="0" algn="l" rtl="0">
              <a:spcBef>
                <a:spcPts val="0"/>
              </a:spcBef>
              <a:spcAft>
                <a:spcPts val="0"/>
              </a:spcAft>
              <a:buNone/>
            </a:pPr>
            <a:r>
              <a:rPr lang="fr" sz="1200">
                <a:solidFill>
                  <a:schemeClr val="dk1"/>
                </a:solidFill>
              </a:rPr>
              <a:t>entamer une première étape de compréhension et d’application de l’approche</a:t>
            </a:r>
            <a:endParaRPr sz="1200">
              <a:solidFill>
                <a:schemeClr val="dk1"/>
              </a:solidFill>
            </a:endParaRPr>
          </a:p>
          <a:p>
            <a:pPr marL="0" lvl="0" indent="0" algn="l" rtl="0">
              <a:spcBef>
                <a:spcPts val="0"/>
              </a:spcBef>
              <a:spcAft>
                <a:spcPts val="0"/>
              </a:spcAft>
              <a:buNone/>
            </a:pPr>
            <a:r>
              <a:rPr lang="fr" sz="1200">
                <a:solidFill>
                  <a:schemeClr val="dk1"/>
                </a:solidFill>
              </a:rPr>
              <a:t>systémique. </a:t>
            </a:r>
            <a:endParaRPr/>
          </a:p>
        </p:txBody>
      </p:sp>
    </p:spTree>
    <p:extLst>
      <p:ext uri="{BB962C8B-B14F-4D97-AF65-F5344CB8AC3E}">
        <p14:creationId xmlns:p14="http://schemas.microsoft.com/office/powerpoint/2010/main" val="4229614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3BAED7BA-6260-FDD4-1689-E97D162BE45B}"/>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C2783EA6-B3B5-02D9-5B08-F6986B63389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B7EECEF2-9DCF-3028-3189-BE8384D5537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35140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1E31BEDE-3B84-18E7-1C09-308CA6BB53C6}"/>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8B61DDE6-E79C-0031-05C5-498E9E4B14A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9298B158-58FF-7B82-AA47-4A078B718B2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16526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5B80BA6A-2D4F-5CAE-7B48-F64A8A82CEA0}"/>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9948CAD1-A8CF-6EB6-2B72-E9030B99399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8CC9D304-7AE3-C7F8-C90D-0398142000F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5006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BF2455A7-86D3-9E49-4CBC-150E9C9DA476}"/>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81AF4EA3-D2F1-CE24-9E4B-2DBC505075E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3BC04114-C699-48AD-F175-E241E60DF27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solidFill>
                  <a:schemeClr val="dk1"/>
                </a:solidFill>
              </a:rPr>
              <a:t>Cette matrice est une première proposition d’inté-</a:t>
            </a:r>
            <a:endParaRPr sz="1200">
              <a:solidFill>
                <a:schemeClr val="dk1"/>
              </a:solidFill>
            </a:endParaRPr>
          </a:p>
          <a:p>
            <a:pPr marL="0" lvl="0" indent="0" algn="l" rtl="0">
              <a:spcBef>
                <a:spcPts val="0"/>
              </a:spcBef>
              <a:spcAft>
                <a:spcPts val="0"/>
              </a:spcAft>
              <a:buNone/>
            </a:pPr>
            <a:r>
              <a:rPr lang="fr" sz="1200">
                <a:solidFill>
                  <a:schemeClr val="dk1"/>
                </a:solidFill>
              </a:rPr>
              <a:t>gration de la pensée systémique dans les processus de design. </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fr" sz="1200">
                <a:solidFill>
                  <a:schemeClr val="dk1"/>
                </a:solidFill>
              </a:rPr>
              <a:t>Elle ne constitue</a:t>
            </a:r>
            <a:endParaRPr sz="1200">
              <a:solidFill>
                <a:schemeClr val="dk1"/>
              </a:solidFill>
            </a:endParaRPr>
          </a:p>
          <a:p>
            <a:pPr marL="0" lvl="0" indent="0" algn="l" rtl="0">
              <a:spcBef>
                <a:spcPts val="0"/>
              </a:spcBef>
              <a:spcAft>
                <a:spcPts val="0"/>
              </a:spcAft>
              <a:buNone/>
            </a:pPr>
            <a:r>
              <a:rPr lang="fr" sz="1200">
                <a:solidFill>
                  <a:schemeClr val="dk1"/>
                </a:solidFill>
              </a:rPr>
              <a:t>pas une approche globale, mais bien un élément méthodologique pouvant coha-</a:t>
            </a:r>
            <a:endParaRPr sz="1200">
              <a:solidFill>
                <a:schemeClr val="dk1"/>
              </a:solidFill>
            </a:endParaRPr>
          </a:p>
          <a:p>
            <a:pPr marL="0" lvl="0" indent="0" algn="l" rtl="0">
              <a:spcBef>
                <a:spcPts val="0"/>
              </a:spcBef>
              <a:spcAft>
                <a:spcPts val="0"/>
              </a:spcAft>
              <a:buNone/>
            </a:pPr>
            <a:r>
              <a:rPr lang="fr" sz="1200">
                <a:solidFill>
                  <a:schemeClr val="dk1"/>
                </a:solidFill>
              </a:rPr>
              <a:t>biter avec des processus de conception actuels issus du design de service pour</a:t>
            </a:r>
            <a:endParaRPr sz="1200">
              <a:solidFill>
                <a:schemeClr val="dk1"/>
              </a:solidFill>
            </a:endParaRPr>
          </a:p>
          <a:p>
            <a:pPr marL="0" lvl="0" indent="0" algn="l" rtl="0">
              <a:spcBef>
                <a:spcPts val="0"/>
              </a:spcBef>
              <a:spcAft>
                <a:spcPts val="0"/>
              </a:spcAft>
              <a:buNone/>
            </a:pPr>
            <a:r>
              <a:rPr lang="fr" sz="1200">
                <a:solidFill>
                  <a:schemeClr val="dk1"/>
                </a:solidFill>
              </a:rPr>
              <a:t>entamer une première étape de compréhension et d’application de l’approche</a:t>
            </a:r>
            <a:endParaRPr sz="1200">
              <a:solidFill>
                <a:schemeClr val="dk1"/>
              </a:solidFill>
            </a:endParaRPr>
          </a:p>
          <a:p>
            <a:pPr marL="0" lvl="0" indent="0" algn="l" rtl="0">
              <a:spcBef>
                <a:spcPts val="0"/>
              </a:spcBef>
              <a:spcAft>
                <a:spcPts val="0"/>
              </a:spcAft>
              <a:buNone/>
            </a:pPr>
            <a:r>
              <a:rPr lang="fr" sz="1200">
                <a:solidFill>
                  <a:schemeClr val="dk1"/>
                </a:solidFill>
              </a:rPr>
              <a:t>systémique. </a:t>
            </a:r>
            <a:endParaRPr/>
          </a:p>
        </p:txBody>
      </p:sp>
    </p:spTree>
    <p:extLst>
      <p:ext uri="{BB962C8B-B14F-4D97-AF65-F5344CB8AC3E}">
        <p14:creationId xmlns:p14="http://schemas.microsoft.com/office/powerpoint/2010/main" val="2704465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4d592e31d9_1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5" name="Google Shape;65;g14d592e31d9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2bc3c7b77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2bc3c7b77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730705f38e_2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 name="Google Shape;338;g730705f38e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t>- plus dominée par une logique ternaire ou conjonctive (qui relie) que par une logique binaire ou disjonctive (qui sépare) -</a:t>
            </a:r>
            <a:endParaRPr/>
          </a:p>
          <a:p>
            <a:pPr marL="0" lvl="0" indent="0" algn="l" rtl="0">
              <a:spcBef>
                <a:spcPts val="0"/>
              </a:spcBef>
              <a:spcAft>
                <a:spcPts val="0"/>
              </a:spcAft>
              <a:buNone/>
            </a:pPr>
            <a:r>
              <a:rPr lang="fr"/>
              <a:t>- plus centrée sur le but à atteindre (finalité) que sur la recherche des causes (causalité) </a:t>
            </a:r>
            <a:endParaRPr/>
          </a:p>
          <a:p>
            <a:pPr marL="0" lvl="0" indent="0" algn="l" rtl="0">
              <a:spcBef>
                <a:spcPts val="0"/>
              </a:spcBef>
              <a:spcAft>
                <a:spcPts val="0"/>
              </a:spcAft>
              <a:buNone/>
            </a:pPr>
            <a:r>
              <a:rPr lang="fr"/>
              <a:t>- plus relationnelle et globale qu'analytique </a:t>
            </a:r>
            <a:endParaRPr/>
          </a:p>
          <a:p>
            <a:pPr marL="0" lvl="0" indent="0" algn="l" rtl="0">
              <a:spcBef>
                <a:spcPts val="0"/>
              </a:spcBef>
              <a:spcAft>
                <a:spcPts val="0"/>
              </a:spcAft>
              <a:buNone/>
            </a:pPr>
            <a:r>
              <a:rPr lang="fr"/>
              <a:t>- plus orientée par le présent-futur (prospective) que par le passé-présent (déterminisme) </a:t>
            </a:r>
            <a:endParaRPr/>
          </a:p>
          <a:p>
            <a:pPr marL="0" lvl="0" indent="0" algn="l" rtl="0">
              <a:spcBef>
                <a:spcPts val="0"/>
              </a:spcBef>
              <a:spcAft>
                <a:spcPts val="0"/>
              </a:spcAft>
              <a:buNone/>
            </a:pPr>
            <a:r>
              <a:rPr lang="fr"/>
              <a:t>- plus ouverte sur la diversité des réalités et la pluralité des solutions que sur la quête de certitudes et de réponses "universelles" (the one best way), </a:t>
            </a:r>
            <a:endParaRPr/>
          </a:p>
          <a:p>
            <a:pPr marL="0" lvl="0" indent="0" algn="l" rtl="0">
              <a:spcBef>
                <a:spcPts val="0"/>
              </a:spcBef>
              <a:spcAft>
                <a:spcPts val="0"/>
              </a:spcAft>
              <a:buNone/>
            </a:pPr>
            <a:r>
              <a:rPr lang="fr"/>
              <a:t>- moins réductrice enfin car accueillante à l'émergence de la nouveauté et à l'invention. Instrument efficace pour essayer de comprendre comment fonctionne la cell</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fr"/>
              <a:t>le monde est en perpétuel changement</a:t>
            </a:r>
            <a:endParaRPr/>
          </a:p>
          <a:p>
            <a:pPr marL="457200" lvl="0" indent="-298450" algn="l" rtl="0">
              <a:spcBef>
                <a:spcPts val="0"/>
              </a:spcBef>
              <a:spcAft>
                <a:spcPts val="0"/>
              </a:spcAft>
              <a:buSzPts val="1100"/>
              <a:buChar char="-"/>
            </a:pPr>
            <a:r>
              <a:rPr lang="fr"/>
              <a:t>les changements incluent une nouveauté émergente fondamentalement imprévisible</a:t>
            </a:r>
            <a:endParaRPr/>
          </a:p>
          <a:p>
            <a:pPr marL="457200" lvl="0" indent="-298450" algn="l" rtl="0">
              <a:spcBef>
                <a:spcPts val="0"/>
              </a:spcBef>
              <a:spcAft>
                <a:spcPts val="0"/>
              </a:spcAft>
              <a:buSzPts val="1100"/>
              <a:buChar char="-"/>
            </a:pPr>
            <a:r>
              <a:rPr lang="fr"/>
              <a:t>toute conception systémique est donc provisoire et ouverte à une refonte, c’est une approche de changements incrémentiels plutôt que transformationnels</a:t>
            </a:r>
            <a:endParaRPr/>
          </a:p>
          <a:p>
            <a:pPr marL="457200" lvl="0" indent="-298450" algn="l" rtl="0">
              <a:spcBef>
                <a:spcPts val="0"/>
              </a:spcBef>
              <a:spcAft>
                <a:spcPts val="0"/>
              </a:spcAft>
              <a:buSzPts val="1100"/>
              <a:buChar char="-"/>
            </a:pPr>
            <a:r>
              <a:rPr lang="fr"/>
              <a:t>toute conception systémique est enchevêtré avec les systèmes existants (sociaux, environnementaux, politiques…), l'interaction est fondamentale</a:t>
            </a:r>
            <a:endParaRPr/>
          </a:p>
          <a:p>
            <a:pPr marL="457200" lvl="0" indent="-298450" algn="l" rtl="0">
              <a:spcBef>
                <a:spcPts val="0"/>
              </a:spcBef>
              <a:spcAft>
                <a:spcPts val="0"/>
              </a:spcAft>
              <a:buSzPts val="1100"/>
              <a:buChar char="-"/>
            </a:pPr>
            <a:r>
              <a:rPr lang="fr">
                <a:solidFill>
                  <a:schemeClr val="dk1"/>
                </a:solidFill>
              </a:rPr>
              <a:t>toute conception systémique est orientée par le présent-futur (prospective) </a:t>
            </a:r>
            <a:endParaRPr>
              <a:solidFill>
                <a:schemeClr val="dk1"/>
              </a:solidFill>
            </a:endParaRPr>
          </a:p>
          <a:p>
            <a:pPr marL="457200" lvl="0" indent="-298450" algn="l" rtl="0">
              <a:spcBef>
                <a:spcPts val="0"/>
              </a:spcBef>
              <a:spcAft>
                <a:spcPts val="0"/>
              </a:spcAft>
              <a:buClr>
                <a:schemeClr val="dk1"/>
              </a:buClr>
              <a:buSzPts val="1100"/>
              <a:buChar char="-"/>
            </a:pPr>
            <a:r>
              <a:rPr lang="fr">
                <a:solidFill>
                  <a:schemeClr val="dk1"/>
                </a:solidFill>
              </a:rPr>
              <a:t>toute conception systémique est ouverte sur la diversité des réalités et la pluralité des solutions que sur la quête de certitudes et de réponses "universelles" </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730705f38e_2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 name="Google Shape;338;g730705f38e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t>- plus dominée par une logique ternaire ou conjonctive (qui relie) que par une logique binaire ou disjonctive (qui sépare) -</a:t>
            </a:r>
            <a:endParaRPr/>
          </a:p>
          <a:p>
            <a:pPr marL="0" lvl="0" indent="0" algn="l" rtl="0">
              <a:spcBef>
                <a:spcPts val="0"/>
              </a:spcBef>
              <a:spcAft>
                <a:spcPts val="0"/>
              </a:spcAft>
              <a:buNone/>
            </a:pPr>
            <a:r>
              <a:rPr lang="fr"/>
              <a:t>- plus centrée sur le but à atteindre (finalité) que sur la recherche des causes (causalité) </a:t>
            </a:r>
            <a:endParaRPr/>
          </a:p>
          <a:p>
            <a:pPr marL="0" lvl="0" indent="0" algn="l" rtl="0">
              <a:spcBef>
                <a:spcPts val="0"/>
              </a:spcBef>
              <a:spcAft>
                <a:spcPts val="0"/>
              </a:spcAft>
              <a:buNone/>
            </a:pPr>
            <a:r>
              <a:rPr lang="fr"/>
              <a:t>- plus relationnelle et globale qu'analytique </a:t>
            </a:r>
            <a:endParaRPr/>
          </a:p>
          <a:p>
            <a:pPr marL="0" lvl="0" indent="0" algn="l" rtl="0">
              <a:spcBef>
                <a:spcPts val="0"/>
              </a:spcBef>
              <a:spcAft>
                <a:spcPts val="0"/>
              </a:spcAft>
              <a:buNone/>
            </a:pPr>
            <a:r>
              <a:rPr lang="fr"/>
              <a:t>- plus orientée par le présent-futur (prospective) que par le passé-présent (déterminisme) </a:t>
            </a:r>
            <a:endParaRPr/>
          </a:p>
          <a:p>
            <a:pPr marL="0" lvl="0" indent="0" algn="l" rtl="0">
              <a:spcBef>
                <a:spcPts val="0"/>
              </a:spcBef>
              <a:spcAft>
                <a:spcPts val="0"/>
              </a:spcAft>
              <a:buNone/>
            </a:pPr>
            <a:r>
              <a:rPr lang="fr"/>
              <a:t>- plus ouverte sur la diversité des réalités et la pluralité des solutions que sur la quête de certitudes et de réponses "universelles" (the one best way), </a:t>
            </a:r>
            <a:endParaRPr/>
          </a:p>
          <a:p>
            <a:pPr marL="0" lvl="0" indent="0" algn="l" rtl="0">
              <a:spcBef>
                <a:spcPts val="0"/>
              </a:spcBef>
              <a:spcAft>
                <a:spcPts val="0"/>
              </a:spcAft>
              <a:buNone/>
            </a:pPr>
            <a:r>
              <a:rPr lang="fr"/>
              <a:t>- moins réductrice enfin car accueillante à l'émergence de la nouveauté et à l'invention. Instrument efficace pour essayer de comprendre comment fonctionne la cell</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fr"/>
              <a:t>le monde est en perpétuel changement</a:t>
            </a:r>
            <a:endParaRPr/>
          </a:p>
          <a:p>
            <a:pPr marL="457200" lvl="0" indent="-298450" algn="l" rtl="0">
              <a:spcBef>
                <a:spcPts val="0"/>
              </a:spcBef>
              <a:spcAft>
                <a:spcPts val="0"/>
              </a:spcAft>
              <a:buSzPts val="1100"/>
              <a:buChar char="-"/>
            </a:pPr>
            <a:r>
              <a:rPr lang="fr"/>
              <a:t>les changements incluent une nouveauté émergente fondamentalement imprévisible</a:t>
            </a:r>
            <a:endParaRPr/>
          </a:p>
          <a:p>
            <a:pPr marL="457200" lvl="0" indent="-298450" algn="l" rtl="0">
              <a:spcBef>
                <a:spcPts val="0"/>
              </a:spcBef>
              <a:spcAft>
                <a:spcPts val="0"/>
              </a:spcAft>
              <a:buSzPts val="1100"/>
              <a:buChar char="-"/>
            </a:pPr>
            <a:r>
              <a:rPr lang="fr"/>
              <a:t>toute conception systémique est donc provisoire et ouverte à une refonte, c’est une approche de changements incrémentiels plutôt que transformationnels</a:t>
            </a:r>
            <a:endParaRPr/>
          </a:p>
          <a:p>
            <a:pPr marL="457200" lvl="0" indent="-298450" algn="l" rtl="0">
              <a:spcBef>
                <a:spcPts val="0"/>
              </a:spcBef>
              <a:spcAft>
                <a:spcPts val="0"/>
              </a:spcAft>
              <a:buSzPts val="1100"/>
              <a:buChar char="-"/>
            </a:pPr>
            <a:r>
              <a:rPr lang="fr"/>
              <a:t>toute conception systémique est enchevêtré avec les systèmes existants (sociaux, environnementaux, politiques…), l'interaction est fondamentale</a:t>
            </a:r>
            <a:endParaRPr/>
          </a:p>
          <a:p>
            <a:pPr marL="457200" lvl="0" indent="-298450" algn="l" rtl="0">
              <a:spcBef>
                <a:spcPts val="0"/>
              </a:spcBef>
              <a:spcAft>
                <a:spcPts val="0"/>
              </a:spcAft>
              <a:buSzPts val="1100"/>
              <a:buChar char="-"/>
            </a:pPr>
            <a:r>
              <a:rPr lang="fr">
                <a:solidFill>
                  <a:schemeClr val="dk1"/>
                </a:solidFill>
              </a:rPr>
              <a:t>toute conception systémique est orientée par le présent-futur (prospective) </a:t>
            </a:r>
            <a:endParaRPr>
              <a:solidFill>
                <a:schemeClr val="dk1"/>
              </a:solidFill>
            </a:endParaRPr>
          </a:p>
          <a:p>
            <a:pPr marL="457200" lvl="0" indent="-298450" algn="l" rtl="0">
              <a:spcBef>
                <a:spcPts val="0"/>
              </a:spcBef>
              <a:spcAft>
                <a:spcPts val="0"/>
              </a:spcAft>
              <a:buClr>
                <a:schemeClr val="dk1"/>
              </a:buClr>
              <a:buSzPts val="1100"/>
              <a:buChar char="-"/>
            </a:pPr>
            <a:r>
              <a:rPr lang="fr">
                <a:solidFill>
                  <a:schemeClr val="dk1"/>
                </a:solidFill>
              </a:rPr>
              <a:t>toute conception systémique est ouverte sur la diversité des réalités et la pluralité des solutions que sur la quête de certitudes et de réponses "universelles" </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79802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730705f38e_2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 name="Google Shape;338;g730705f38e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t>- plus dominée par une logique ternaire ou conjonctive (qui relie) que par une logique binaire ou disjonctive (qui sépare) -</a:t>
            </a:r>
            <a:endParaRPr/>
          </a:p>
          <a:p>
            <a:pPr marL="0" lvl="0" indent="0" algn="l" rtl="0">
              <a:spcBef>
                <a:spcPts val="0"/>
              </a:spcBef>
              <a:spcAft>
                <a:spcPts val="0"/>
              </a:spcAft>
              <a:buNone/>
            </a:pPr>
            <a:r>
              <a:rPr lang="fr"/>
              <a:t>- plus centrée sur le but à atteindre (finalité) que sur la recherche des causes (causalité) </a:t>
            </a:r>
            <a:endParaRPr/>
          </a:p>
          <a:p>
            <a:pPr marL="0" lvl="0" indent="0" algn="l" rtl="0">
              <a:spcBef>
                <a:spcPts val="0"/>
              </a:spcBef>
              <a:spcAft>
                <a:spcPts val="0"/>
              </a:spcAft>
              <a:buNone/>
            </a:pPr>
            <a:r>
              <a:rPr lang="fr"/>
              <a:t>- plus relationnelle et globale qu'analytique </a:t>
            </a:r>
            <a:endParaRPr/>
          </a:p>
          <a:p>
            <a:pPr marL="0" lvl="0" indent="0" algn="l" rtl="0">
              <a:spcBef>
                <a:spcPts val="0"/>
              </a:spcBef>
              <a:spcAft>
                <a:spcPts val="0"/>
              </a:spcAft>
              <a:buNone/>
            </a:pPr>
            <a:r>
              <a:rPr lang="fr"/>
              <a:t>- plus orientée par le présent-futur (prospective) que par le passé-présent (déterminisme) </a:t>
            </a:r>
            <a:endParaRPr/>
          </a:p>
          <a:p>
            <a:pPr marL="0" lvl="0" indent="0" algn="l" rtl="0">
              <a:spcBef>
                <a:spcPts val="0"/>
              </a:spcBef>
              <a:spcAft>
                <a:spcPts val="0"/>
              </a:spcAft>
              <a:buNone/>
            </a:pPr>
            <a:r>
              <a:rPr lang="fr"/>
              <a:t>- plus ouverte sur la diversité des réalités et la pluralité des solutions que sur la quête de certitudes et de réponses "universelles" (the one best way), </a:t>
            </a:r>
            <a:endParaRPr/>
          </a:p>
          <a:p>
            <a:pPr marL="0" lvl="0" indent="0" algn="l" rtl="0">
              <a:spcBef>
                <a:spcPts val="0"/>
              </a:spcBef>
              <a:spcAft>
                <a:spcPts val="0"/>
              </a:spcAft>
              <a:buNone/>
            </a:pPr>
            <a:r>
              <a:rPr lang="fr"/>
              <a:t>- moins réductrice enfin car accueillante à l'émergence de la nouveauté et à l'invention. Instrument efficace pour essayer de comprendre comment fonctionne la cell</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fr"/>
              <a:t>le monde est en perpétuel changement</a:t>
            </a:r>
            <a:endParaRPr/>
          </a:p>
          <a:p>
            <a:pPr marL="457200" lvl="0" indent="-298450" algn="l" rtl="0">
              <a:spcBef>
                <a:spcPts val="0"/>
              </a:spcBef>
              <a:spcAft>
                <a:spcPts val="0"/>
              </a:spcAft>
              <a:buSzPts val="1100"/>
              <a:buChar char="-"/>
            </a:pPr>
            <a:r>
              <a:rPr lang="fr"/>
              <a:t>les changements incluent une nouveauté émergente fondamentalement imprévisible</a:t>
            </a:r>
            <a:endParaRPr/>
          </a:p>
          <a:p>
            <a:pPr marL="457200" lvl="0" indent="-298450" algn="l" rtl="0">
              <a:spcBef>
                <a:spcPts val="0"/>
              </a:spcBef>
              <a:spcAft>
                <a:spcPts val="0"/>
              </a:spcAft>
              <a:buSzPts val="1100"/>
              <a:buChar char="-"/>
            </a:pPr>
            <a:r>
              <a:rPr lang="fr"/>
              <a:t>toute conception systémique est donc provisoire et ouverte à une refonte, c’est une approche de changements incrémentiels plutôt que transformationnels</a:t>
            </a:r>
            <a:endParaRPr/>
          </a:p>
          <a:p>
            <a:pPr marL="457200" lvl="0" indent="-298450" algn="l" rtl="0">
              <a:spcBef>
                <a:spcPts val="0"/>
              </a:spcBef>
              <a:spcAft>
                <a:spcPts val="0"/>
              </a:spcAft>
              <a:buSzPts val="1100"/>
              <a:buChar char="-"/>
            </a:pPr>
            <a:r>
              <a:rPr lang="fr"/>
              <a:t>toute conception systémique est enchevêtré avec les systèmes existants (sociaux, environnementaux, politiques…), l'interaction est fondamentale</a:t>
            </a:r>
            <a:endParaRPr/>
          </a:p>
          <a:p>
            <a:pPr marL="457200" lvl="0" indent="-298450" algn="l" rtl="0">
              <a:spcBef>
                <a:spcPts val="0"/>
              </a:spcBef>
              <a:spcAft>
                <a:spcPts val="0"/>
              </a:spcAft>
              <a:buSzPts val="1100"/>
              <a:buChar char="-"/>
            </a:pPr>
            <a:r>
              <a:rPr lang="fr">
                <a:solidFill>
                  <a:schemeClr val="dk1"/>
                </a:solidFill>
              </a:rPr>
              <a:t>toute conception systémique est orientée par le présent-futur (prospective) </a:t>
            </a:r>
            <a:endParaRPr>
              <a:solidFill>
                <a:schemeClr val="dk1"/>
              </a:solidFill>
            </a:endParaRPr>
          </a:p>
          <a:p>
            <a:pPr marL="457200" lvl="0" indent="-298450" algn="l" rtl="0">
              <a:spcBef>
                <a:spcPts val="0"/>
              </a:spcBef>
              <a:spcAft>
                <a:spcPts val="0"/>
              </a:spcAft>
              <a:buClr>
                <a:schemeClr val="dk1"/>
              </a:buClr>
              <a:buSzPts val="1100"/>
              <a:buChar char="-"/>
            </a:pPr>
            <a:r>
              <a:rPr lang="fr">
                <a:solidFill>
                  <a:schemeClr val="dk1"/>
                </a:solidFill>
              </a:rPr>
              <a:t>toute conception systémique est ouverte sur la diversité des réalités et la pluralité des solutions que sur la quête de certitudes et de réponses "universelles" </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998298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615b4d9060_0_3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615b4d9060_0_3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fr" sz="1200">
                <a:solidFill>
                  <a:schemeClr val="dk1"/>
                </a:solidFill>
              </a:rPr>
              <a:t>Tout choix de conception à des conséquences qui se transforment en externalités. Ces externalités ont des répercussions de long terme et influent sur tous les systèmes dans lequel une innovation évolue. Il est important aujourd’hui d’intégrer la réflexion d’impact dans la conception pour être plus conscient de ses choix et favoriser une innovation responsable et durable.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615b4d9060_0_1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solidFill>
                  <a:schemeClr val="dk1"/>
                </a:solidFill>
              </a:rPr>
              <a:t>Cette matrice est une première proposition d’inté-</a:t>
            </a:r>
            <a:endParaRPr sz="1200">
              <a:solidFill>
                <a:schemeClr val="dk1"/>
              </a:solidFill>
            </a:endParaRPr>
          </a:p>
          <a:p>
            <a:pPr marL="0" lvl="0" indent="0" algn="l" rtl="0">
              <a:spcBef>
                <a:spcPts val="0"/>
              </a:spcBef>
              <a:spcAft>
                <a:spcPts val="0"/>
              </a:spcAft>
              <a:buNone/>
            </a:pPr>
            <a:r>
              <a:rPr lang="fr" sz="1200">
                <a:solidFill>
                  <a:schemeClr val="dk1"/>
                </a:solidFill>
              </a:rPr>
              <a:t>gration de la pensée systémique dans les processus de design. </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fr" sz="1200">
                <a:solidFill>
                  <a:schemeClr val="dk1"/>
                </a:solidFill>
              </a:rPr>
              <a:t>Elle ne constitue</a:t>
            </a:r>
            <a:endParaRPr sz="1200">
              <a:solidFill>
                <a:schemeClr val="dk1"/>
              </a:solidFill>
            </a:endParaRPr>
          </a:p>
          <a:p>
            <a:pPr marL="0" lvl="0" indent="0" algn="l" rtl="0">
              <a:spcBef>
                <a:spcPts val="0"/>
              </a:spcBef>
              <a:spcAft>
                <a:spcPts val="0"/>
              </a:spcAft>
              <a:buNone/>
            </a:pPr>
            <a:r>
              <a:rPr lang="fr" sz="1200">
                <a:solidFill>
                  <a:schemeClr val="dk1"/>
                </a:solidFill>
              </a:rPr>
              <a:t>pas une approche globale, mais bien un élément méthodologique pouvant coha-</a:t>
            </a:r>
            <a:endParaRPr sz="1200">
              <a:solidFill>
                <a:schemeClr val="dk1"/>
              </a:solidFill>
            </a:endParaRPr>
          </a:p>
          <a:p>
            <a:pPr marL="0" lvl="0" indent="0" algn="l" rtl="0">
              <a:spcBef>
                <a:spcPts val="0"/>
              </a:spcBef>
              <a:spcAft>
                <a:spcPts val="0"/>
              </a:spcAft>
              <a:buNone/>
            </a:pPr>
            <a:r>
              <a:rPr lang="fr" sz="1200">
                <a:solidFill>
                  <a:schemeClr val="dk1"/>
                </a:solidFill>
              </a:rPr>
              <a:t>biter avec des processus de conception actuels issus du design de service pour</a:t>
            </a:r>
            <a:endParaRPr sz="1200">
              <a:solidFill>
                <a:schemeClr val="dk1"/>
              </a:solidFill>
            </a:endParaRPr>
          </a:p>
          <a:p>
            <a:pPr marL="0" lvl="0" indent="0" algn="l" rtl="0">
              <a:spcBef>
                <a:spcPts val="0"/>
              </a:spcBef>
              <a:spcAft>
                <a:spcPts val="0"/>
              </a:spcAft>
              <a:buNone/>
            </a:pPr>
            <a:r>
              <a:rPr lang="fr" sz="1200">
                <a:solidFill>
                  <a:schemeClr val="dk1"/>
                </a:solidFill>
              </a:rPr>
              <a:t>entamer une première étape de compréhension et d’application de l’approche</a:t>
            </a:r>
            <a:endParaRPr sz="1200">
              <a:solidFill>
                <a:schemeClr val="dk1"/>
              </a:solidFill>
            </a:endParaRPr>
          </a:p>
          <a:p>
            <a:pPr marL="0" lvl="0" indent="0" algn="l" rtl="0">
              <a:spcBef>
                <a:spcPts val="0"/>
              </a:spcBef>
              <a:spcAft>
                <a:spcPts val="0"/>
              </a:spcAft>
              <a:buNone/>
            </a:pPr>
            <a:r>
              <a:rPr lang="fr" sz="1200">
                <a:solidFill>
                  <a:schemeClr val="dk1"/>
                </a:solidFill>
              </a:rPr>
              <a:t>systémique. </a:t>
            </a:r>
            <a:endParaRPr/>
          </a:p>
        </p:txBody>
      </p:sp>
    </p:spTree>
    <p:extLst>
      <p:ext uri="{BB962C8B-B14F-4D97-AF65-F5344CB8AC3E}">
        <p14:creationId xmlns:p14="http://schemas.microsoft.com/office/powerpoint/2010/main" val="942313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a:extLst>
            <a:ext uri="{FF2B5EF4-FFF2-40B4-BE49-F238E27FC236}">
              <a16:creationId xmlns:a16="http://schemas.microsoft.com/office/drawing/2014/main" id="{CC81DFA8-C560-D296-C02F-A9BE75E17106}"/>
            </a:ext>
          </a:extLst>
        </p:cNvPr>
        <p:cNvGrpSpPr/>
        <p:nvPr/>
      </p:nvGrpSpPr>
      <p:grpSpPr>
        <a:xfrm>
          <a:off x="0" y="0"/>
          <a:ext cx="0" cy="0"/>
          <a:chOff x="0" y="0"/>
          <a:chExt cx="0" cy="0"/>
        </a:xfrm>
      </p:grpSpPr>
      <p:sp>
        <p:nvSpPr>
          <p:cNvPr id="216" name="Google Shape;216;g1615b4d9060_0_1202:notes">
            <a:extLst>
              <a:ext uri="{FF2B5EF4-FFF2-40B4-BE49-F238E27FC236}">
                <a16:creationId xmlns:a16="http://schemas.microsoft.com/office/drawing/2014/main" id="{97339BA8-BD76-166E-C90D-C6D71481E06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615b4d9060_0_1202:notes">
            <a:extLst>
              <a:ext uri="{FF2B5EF4-FFF2-40B4-BE49-F238E27FC236}">
                <a16:creationId xmlns:a16="http://schemas.microsoft.com/office/drawing/2014/main" id="{6EE67011-5B55-1B4F-6503-9509DCACF45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solidFill>
                  <a:schemeClr val="dk1"/>
                </a:solidFill>
              </a:rPr>
              <a:t>Cette matrice est une première proposition d’inté-</a:t>
            </a:r>
            <a:endParaRPr sz="1200">
              <a:solidFill>
                <a:schemeClr val="dk1"/>
              </a:solidFill>
            </a:endParaRPr>
          </a:p>
          <a:p>
            <a:pPr marL="0" lvl="0" indent="0" algn="l" rtl="0">
              <a:spcBef>
                <a:spcPts val="0"/>
              </a:spcBef>
              <a:spcAft>
                <a:spcPts val="0"/>
              </a:spcAft>
              <a:buNone/>
            </a:pPr>
            <a:r>
              <a:rPr lang="fr" sz="1200">
                <a:solidFill>
                  <a:schemeClr val="dk1"/>
                </a:solidFill>
              </a:rPr>
              <a:t>gration de la pensée systémique dans les processus de design. </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fr" sz="1200">
                <a:solidFill>
                  <a:schemeClr val="dk1"/>
                </a:solidFill>
              </a:rPr>
              <a:t>Elle ne constitue</a:t>
            </a:r>
            <a:endParaRPr sz="1200">
              <a:solidFill>
                <a:schemeClr val="dk1"/>
              </a:solidFill>
            </a:endParaRPr>
          </a:p>
          <a:p>
            <a:pPr marL="0" lvl="0" indent="0" algn="l" rtl="0">
              <a:spcBef>
                <a:spcPts val="0"/>
              </a:spcBef>
              <a:spcAft>
                <a:spcPts val="0"/>
              </a:spcAft>
              <a:buNone/>
            </a:pPr>
            <a:r>
              <a:rPr lang="fr" sz="1200">
                <a:solidFill>
                  <a:schemeClr val="dk1"/>
                </a:solidFill>
              </a:rPr>
              <a:t>pas une approche globale, mais bien un élément méthodologique pouvant coha-</a:t>
            </a:r>
            <a:endParaRPr sz="1200">
              <a:solidFill>
                <a:schemeClr val="dk1"/>
              </a:solidFill>
            </a:endParaRPr>
          </a:p>
          <a:p>
            <a:pPr marL="0" lvl="0" indent="0" algn="l" rtl="0">
              <a:spcBef>
                <a:spcPts val="0"/>
              </a:spcBef>
              <a:spcAft>
                <a:spcPts val="0"/>
              </a:spcAft>
              <a:buNone/>
            </a:pPr>
            <a:r>
              <a:rPr lang="fr" sz="1200">
                <a:solidFill>
                  <a:schemeClr val="dk1"/>
                </a:solidFill>
              </a:rPr>
              <a:t>biter avec des processus de conception actuels issus du design de service pour</a:t>
            </a:r>
            <a:endParaRPr sz="1200">
              <a:solidFill>
                <a:schemeClr val="dk1"/>
              </a:solidFill>
            </a:endParaRPr>
          </a:p>
          <a:p>
            <a:pPr marL="0" lvl="0" indent="0" algn="l" rtl="0">
              <a:spcBef>
                <a:spcPts val="0"/>
              </a:spcBef>
              <a:spcAft>
                <a:spcPts val="0"/>
              </a:spcAft>
              <a:buNone/>
            </a:pPr>
            <a:r>
              <a:rPr lang="fr" sz="1200">
                <a:solidFill>
                  <a:schemeClr val="dk1"/>
                </a:solidFill>
              </a:rPr>
              <a:t>entamer une première étape de compréhension et d’application de l’approche</a:t>
            </a:r>
            <a:endParaRPr sz="1200">
              <a:solidFill>
                <a:schemeClr val="dk1"/>
              </a:solidFill>
            </a:endParaRPr>
          </a:p>
          <a:p>
            <a:pPr marL="0" lvl="0" indent="0" algn="l" rtl="0">
              <a:spcBef>
                <a:spcPts val="0"/>
              </a:spcBef>
              <a:spcAft>
                <a:spcPts val="0"/>
              </a:spcAft>
              <a:buNone/>
            </a:pPr>
            <a:r>
              <a:rPr lang="fr" sz="1200">
                <a:solidFill>
                  <a:schemeClr val="dk1"/>
                </a:solidFill>
              </a:rPr>
              <a:t>systémique. </a:t>
            </a:r>
            <a:endParaRPr/>
          </a:p>
        </p:txBody>
      </p:sp>
    </p:spTree>
    <p:extLst>
      <p:ext uri="{BB962C8B-B14F-4D97-AF65-F5344CB8AC3E}">
        <p14:creationId xmlns:p14="http://schemas.microsoft.com/office/powerpoint/2010/main" val="3899967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 1">
  <p:cSld name="TITLE_AND_BODY_1">
    <p:spTree>
      <p:nvGrpSpPr>
        <p:cNvPr id="1" name="Shape 50"/>
        <p:cNvGrpSpPr/>
        <p:nvPr/>
      </p:nvGrpSpPr>
      <p:grpSpPr>
        <a:xfrm>
          <a:off x="0" y="0"/>
          <a:ext cx="0" cy="0"/>
          <a:chOff x="0" y="0"/>
          <a:chExt cx="0" cy="0"/>
        </a:xfrm>
      </p:grpSpPr>
      <p:sp>
        <p:nvSpPr>
          <p:cNvPr id="51" name="Google Shape;51;p13"/>
          <p:cNvSpPr txBox="1">
            <a:spLocks noGrp="1"/>
          </p:cNvSpPr>
          <p:nvPr>
            <p:ph type="sldNum" idx="12"/>
          </p:nvPr>
        </p:nvSpPr>
        <p:spPr>
          <a:xfrm>
            <a:off x="8321382" y="4811070"/>
            <a:ext cx="194100" cy="207900"/>
          </a:xfrm>
          <a:prstGeom prst="rect">
            <a:avLst/>
          </a:prstGeom>
          <a:noFill/>
          <a:ln>
            <a:noFill/>
          </a:ln>
        </p:spPr>
        <p:txBody>
          <a:bodyPr spcFirstLastPara="1" wrap="square" lIns="34275" tIns="34275" rIns="34275" bIns="34275" anchor="ctr" anchorCtr="0">
            <a:spAutoFit/>
          </a:bodyPr>
          <a:lstStyle>
            <a:lvl1pPr marL="0" marR="0" lvl="0"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pic>
        <p:nvPicPr>
          <p:cNvPr id="3" name="Graphique 2">
            <a:extLst>
              <a:ext uri="{FF2B5EF4-FFF2-40B4-BE49-F238E27FC236}">
                <a16:creationId xmlns:a16="http://schemas.microsoft.com/office/drawing/2014/main" id="{B62C3D5D-D0DD-2842-8D31-A8DEC6EAAFB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97571" y="4787699"/>
            <a:ext cx="546433" cy="23355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DE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DE1"/>
        </a:solidFill>
        <a:effectLst/>
      </p:bgPr>
    </p:bg>
    <p:spTree>
      <p:nvGrpSpPr>
        <p:cNvPr id="1" name="Shape 55"/>
        <p:cNvGrpSpPr/>
        <p:nvPr/>
      </p:nvGrpSpPr>
      <p:grpSpPr>
        <a:xfrm>
          <a:off x="0" y="0"/>
          <a:ext cx="0" cy="0"/>
          <a:chOff x="0" y="0"/>
          <a:chExt cx="0" cy="0"/>
        </a:xfrm>
      </p:grpSpPr>
      <p:pic>
        <p:nvPicPr>
          <p:cNvPr id="6" name="Image 5">
            <a:extLst>
              <a:ext uri="{FF2B5EF4-FFF2-40B4-BE49-F238E27FC236}">
                <a16:creationId xmlns:a16="http://schemas.microsoft.com/office/drawing/2014/main" id="{3A40972F-0A87-8E4B-9A4C-AD61909EA9F8}"/>
              </a:ext>
            </a:extLst>
          </p:cNvPr>
          <p:cNvPicPr>
            <a:picLocks noChangeAspect="1"/>
          </p:cNvPicPr>
          <p:nvPr/>
        </p:nvPicPr>
        <p:blipFill>
          <a:blip r:embed="rId3"/>
          <a:stretch>
            <a:fillRect/>
          </a:stretch>
        </p:blipFill>
        <p:spPr>
          <a:xfrm flipH="1">
            <a:off x="6043423" y="1204250"/>
            <a:ext cx="2346152" cy="2896484"/>
          </a:xfrm>
          <a:prstGeom prst="rect">
            <a:avLst/>
          </a:prstGeom>
        </p:spPr>
      </p:pic>
      <p:sp>
        <p:nvSpPr>
          <p:cNvPr id="57" name="Google Shape;57;p14"/>
          <p:cNvSpPr txBox="1"/>
          <p:nvPr/>
        </p:nvSpPr>
        <p:spPr>
          <a:xfrm>
            <a:off x="683746" y="3266388"/>
            <a:ext cx="6732300" cy="56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2400" dirty="0">
                <a:latin typeface="Atkinson Hyperlegible" pitchFamily="2" charset="0"/>
                <a:ea typeface="Helvetica Neue"/>
                <a:cs typeface="Helvetica Neue"/>
                <a:sym typeface="Helvetica Neue"/>
              </a:rPr>
              <a:t>Atelier Audiodescription</a:t>
            </a:r>
            <a:endParaRPr sz="2400" dirty="0">
              <a:latin typeface="Atkinson Hyperlegible" pitchFamily="2" charset="0"/>
              <a:ea typeface="Helvetica Neue"/>
              <a:cs typeface="Helvetica Neue"/>
              <a:sym typeface="Helvetica Neue"/>
            </a:endParaRPr>
          </a:p>
        </p:txBody>
      </p:sp>
      <p:grpSp>
        <p:nvGrpSpPr>
          <p:cNvPr id="7" name="Groupe 6">
            <a:extLst>
              <a:ext uri="{FF2B5EF4-FFF2-40B4-BE49-F238E27FC236}">
                <a16:creationId xmlns:a16="http://schemas.microsoft.com/office/drawing/2014/main" id="{A1AEE0CD-1AD4-004B-8654-340F671D9713}"/>
              </a:ext>
            </a:extLst>
          </p:cNvPr>
          <p:cNvGrpSpPr/>
          <p:nvPr/>
        </p:nvGrpSpPr>
        <p:grpSpPr>
          <a:xfrm>
            <a:off x="735625" y="1867675"/>
            <a:ext cx="4952906" cy="1191912"/>
            <a:chOff x="735625" y="1867675"/>
            <a:chExt cx="7617600" cy="1191912"/>
          </a:xfrm>
        </p:grpSpPr>
        <p:cxnSp>
          <p:nvCxnSpPr>
            <p:cNvPr id="59" name="Google Shape;59;p14"/>
            <p:cNvCxnSpPr>
              <a:cxnSpLocks/>
            </p:cNvCxnSpPr>
            <p:nvPr/>
          </p:nvCxnSpPr>
          <p:spPr>
            <a:xfrm>
              <a:off x="758400" y="3059587"/>
              <a:ext cx="7594825" cy="0"/>
            </a:xfrm>
            <a:prstGeom prst="straightConnector1">
              <a:avLst/>
            </a:prstGeom>
            <a:noFill/>
            <a:ln w="28575" cap="flat" cmpd="sng">
              <a:solidFill>
                <a:srgbClr val="000000"/>
              </a:solidFill>
              <a:prstDash val="solid"/>
              <a:round/>
              <a:headEnd type="none" w="med" len="med"/>
              <a:tailEnd type="none" w="med" len="med"/>
            </a:ln>
          </p:spPr>
        </p:cxnSp>
        <p:cxnSp>
          <p:nvCxnSpPr>
            <p:cNvPr id="60" name="Google Shape;60;p14"/>
            <p:cNvCxnSpPr>
              <a:cxnSpLocks/>
            </p:cNvCxnSpPr>
            <p:nvPr/>
          </p:nvCxnSpPr>
          <p:spPr>
            <a:xfrm>
              <a:off x="735625" y="1867675"/>
              <a:ext cx="7617600" cy="0"/>
            </a:xfrm>
            <a:prstGeom prst="straightConnector1">
              <a:avLst/>
            </a:prstGeom>
            <a:noFill/>
            <a:ln w="28575" cap="flat" cmpd="sng">
              <a:solidFill>
                <a:srgbClr val="000000"/>
              </a:solidFill>
              <a:prstDash val="solid"/>
              <a:round/>
              <a:headEnd type="none" w="med" len="med"/>
              <a:tailEnd type="none" w="med" len="med"/>
            </a:ln>
          </p:spPr>
        </p:cxnSp>
      </p:grpSp>
      <p:sp>
        <p:nvSpPr>
          <p:cNvPr id="61" name="Google Shape;61;p14"/>
          <p:cNvSpPr txBox="1"/>
          <p:nvPr/>
        </p:nvSpPr>
        <p:spPr>
          <a:xfrm>
            <a:off x="644584" y="1664236"/>
            <a:ext cx="4859350" cy="136882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400" b="1" dirty="0">
              <a:solidFill>
                <a:schemeClr val="dk1"/>
              </a:solidFill>
              <a:latin typeface="Sporting Grotesque Legible" pitchFamily="2" charset="0"/>
              <a:ea typeface="Helvetica Neue"/>
              <a:cs typeface="Helvetica Neue"/>
              <a:sym typeface="Helvetica Neue"/>
            </a:endParaRPr>
          </a:p>
          <a:p>
            <a:pPr marL="0" lvl="0" indent="0" algn="l" rtl="0">
              <a:spcBef>
                <a:spcPts val="0"/>
              </a:spcBef>
              <a:spcAft>
                <a:spcPts val="0"/>
              </a:spcAft>
              <a:buNone/>
            </a:pPr>
            <a:r>
              <a:rPr lang="fr" sz="2400" b="1" dirty="0">
                <a:solidFill>
                  <a:schemeClr val="dk1"/>
                </a:solidFill>
                <a:latin typeface="Sporting Grotesque Legible" pitchFamily="2" charset="0"/>
                <a:ea typeface="Helvetica Neue"/>
                <a:cs typeface="Helvetica Neue"/>
                <a:sym typeface="Helvetica Neue"/>
              </a:rPr>
              <a:t>Penser les externalités </a:t>
            </a:r>
            <a:br>
              <a:rPr lang="fr" sz="2400" b="1" dirty="0">
                <a:solidFill>
                  <a:schemeClr val="dk1"/>
                </a:solidFill>
                <a:latin typeface="Sporting Grotesque Legible" pitchFamily="2" charset="0"/>
                <a:ea typeface="Helvetica Neue"/>
                <a:cs typeface="Helvetica Neue"/>
                <a:sym typeface="Helvetica Neue"/>
              </a:rPr>
            </a:br>
            <a:r>
              <a:rPr lang="fr" sz="2400" b="1" dirty="0">
                <a:solidFill>
                  <a:schemeClr val="dk1"/>
                </a:solidFill>
                <a:latin typeface="Sporting Grotesque Legible" pitchFamily="2" charset="0"/>
                <a:ea typeface="Helvetica Neue"/>
                <a:cs typeface="Helvetica Neue"/>
                <a:sym typeface="Helvetica Neue"/>
              </a:rPr>
              <a:t>dans la conception</a:t>
            </a:r>
            <a:endParaRPr sz="2400" b="1" dirty="0">
              <a:solidFill>
                <a:schemeClr val="dk1"/>
              </a:solidFill>
              <a:latin typeface="Sporting Grotesque Legible" pitchFamily="2" charset="0"/>
              <a:ea typeface="Helvetica Neue"/>
              <a:cs typeface="Helvetica Neue"/>
              <a:sym typeface="Helvetica Neue"/>
            </a:endParaRPr>
          </a:p>
        </p:txBody>
      </p:sp>
      <p:pic>
        <p:nvPicPr>
          <p:cNvPr id="62" name="Google Shape;62;p14"/>
          <p:cNvPicPr preferRelativeResize="0"/>
          <p:nvPr/>
        </p:nvPicPr>
        <p:blipFill>
          <a:blip r:embed="rId4">
            <a:alphaModFix/>
          </a:blip>
          <a:stretch>
            <a:fillRect/>
          </a:stretch>
        </p:blipFill>
        <p:spPr>
          <a:xfrm>
            <a:off x="754425" y="1204250"/>
            <a:ext cx="2644838" cy="311646"/>
          </a:xfrm>
          <a:prstGeom prst="rect">
            <a:avLst/>
          </a:prstGeom>
          <a:noFill/>
          <a:ln>
            <a:noFill/>
          </a:ln>
        </p:spPr>
      </p:pic>
      <p:sp>
        <p:nvSpPr>
          <p:cNvPr id="2" name="ZoneTexte 1">
            <a:extLst>
              <a:ext uri="{FF2B5EF4-FFF2-40B4-BE49-F238E27FC236}">
                <a16:creationId xmlns:a16="http://schemas.microsoft.com/office/drawing/2014/main" id="{3648EB7D-965F-904D-A2F5-4A0C69F9AFF5}"/>
              </a:ext>
            </a:extLst>
          </p:cNvPr>
          <p:cNvSpPr txBox="1"/>
          <p:nvPr/>
        </p:nvSpPr>
        <p:spPr>
          <a:xfrm>
            <a:off x="6043423" y="4535786"/>
            <a:ext cx="2702225" cy="307777"/>
          </a:xfrm>
          <a:prstGeom prst="rect">
            <a:avLst/>
          </a:prstGeom>
          <a:noFill/>
        </p:spPr>
        <p:txBody>
          <a:bodyPr wrap="square" rtlCol="0">
            <a:spAutoFit/>
          </a:bodyPr>
          <a:lstStyle/>
          <a:p>
            <a:pPr algn="r"/>
            <a:r>
              <a:rPr lang="fr-FR" dirty="0">
                <a:latin typeface="Atkinson Hyperlegible" pitchFamily="2" charset="0"/>
              </a:rPr>
              <a:t>25 novembre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C4312EAC-B2C7-5AA0-F5CE-97398C421375}"/>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98976273-8704-DE59-2F46-DA636C7CF39C}"/>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1. Scénario « idéal »</a:t>
            </a:r>
            <a:endParaRPr sz="1000" b="1" dirty="0">
              <a:solidFill>
                <a:schemeClr val="dk1"/>
              </a:solidFill>
              <a:latin typeface="Helvetica Neue"/>
              <a:ea typeface="Helvetica Neue"/>
              <a:cs typeface="Helvetica Neue"/>
              <a:sym typeface="Helvetica Neue"/>
            </a:endParaRPr>
          </a:p>
        </p:txBody>
      </p:sp>
      <p:sp>
        <p:nvSpPr>
          <p:cNvPr id="6" name="Google Shape;225;p24">
            <a:extLst>
              <a:ext uri="{FF2B5EF4-FFF2-40B4-BE49-F238E27FC236}">
                <a16:creationId xmlns:a16="http://schemas.microsoft.com/office/drawing/2014/main" id="{8933D308-82FD-E2BA-9857-C22383A154EF}"/>
              </a:ext>
            </a:extLst>
          </p:cNvPr>
          <p:cNvSpPr txBox="1"/>
          <p:nvPr/>
        </p:nvSpPr>
        <p:spPr>
          <a:xfrm>
            <a:off x="409236" y="389000"/>
            <a:ext cx="1459321" cy="1140282"/>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Carte des parties prenantes</a:t>
            </a:r>
            <a:endParaRPr sz="1800" b="1" dirty="0">
              <a:solidFill>
                <a:schemeClr val="dk1"/>
              </a:solidFill>
              <a:latin typeface="Helvetica Neue"/>
              <a:ea typeface="Helvetica Neue"/>
              <a:cs typeface="Helvetica Neue"/>
              <a:sym typeface="Helvetica Neue"/>
            </a:endParaRPr>
          </a:p>
        </p:txBody>
      </p:sp>
      <p:pic>
        <p:nvPicPr>
          <p:cNvPr id="13" name="Image 12">
            <a:extLst>
              <a:ext uri="{FF2B5EF4-FFF2-40B4-BE49-F238E27FC236}">
                <a16:creationId xmlns:a16="http://schemas.microsoft.com/office/drawing/2014/main" id="{0611851B-A1A8-CEFA-2AD9-1B2D4ED86582}"/>
              </a:ext>
            </a:extLst>
          </p:cNvPr>
          <p:cNvPicPr>
            <a:picLocks noChangeAspect="1"/>
          </p:cNvPicPr>
          <p:nvPr/>
        </p:nvPicPr>
        <p:blipFill>
          <a:blip r:embed="rId3"/>
          <a:stretch>
            <a:fillRect/>
          </a:stretch>
        </p:blipFill>
        <p:spPr>
          <a:xfrm>
            <a:off x="1972077" y="0"/>
            <a:ext cx="7171923" cy="5143500"/>
          </a:xfrm>
          <a:prstGeom prst="rect">
            <a:avLst/>
          </a:prstGeom>
        </p:spPr>
      </p:pic>
    </p:spTree>
    <p:extLst>
      <p:ext uri="{BB962C8B-B14F-4D97-AF65-F5344CB8AC3E}">
        <p14:creationId xmlns:p14="http://schemas.microsoft.com/office/powerpoint/2010/main" val="4287278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D51D9789-77FE-4014-ADD0-030CF505E7CA}"/>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729B2703-1A53-D8F1-0454-9A3280582405}"/>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1. Scénario « idéal »</a:t>
            </a:r>
            <a:endParaRPr sz="1000" b="1" dirty="0">
              <a:solidFill>
                <a:schemeClr val="dk1"/>
              </a:solidFill>
              <a:latin typeface="Helvetica Neue"/>
              <a:ea typeface="Helvetica Neue"/>
              <a:cs typeface="Helvetica Neue"/>
              <a:sym typeface="Helvetica Neue"/>
            </a:endParaRPr>
          </a:p>
        </p:txBody>
      </p:sp>
      <p:sp>
        <p:nvSpPr>
          <p:cNvPr id="4" name="ZoneTexte 3">
            <a:extLst>
              <a:ext uri="{FF2B5EF4-FFF2-40B4-BE49-F238E27FC236}">
                <a16:creationId xmlns:a16="http://schemas.microsoft.com/office/drawing/2014/main" id="{A073618B-F982-307B-1E40-00A33A406E3B}"/>
              </a:ext>
            </a:extLst>
          </p:cNvPr>
          <p:cNvSpPr txBox="1"/>
          <p:nvPr/>
        </p:nvSpPr>
        <p:spPr>
          <a:xfrm>
            <a:off x="409236" y="4754500"/>
            <a:ext cx="3486903" cy="230832"/>
          </a:xfrm>
          <a:prstGeom prst="rect">
            <a:avLst/>
          </a:prstGeom>
          <a:noFill/>
        </p:spPr>
        <p:txBody>
          <a:bodyPr wrap="square" rtlCol="0">
            <a:spAutoFit/>
          </a:bodyPr>
          <a:lstStyle/>
          <a:p>
            <a:r>
              <a:rPr lang="fr-FR" sz="900" dirty="0"/>
              <a:t>Idées issues principalement des Tarot </a:t>
            </a:r>
            <a:r>
              <a:rPr lang="fr-FR" sz="900" dirty="0" err="1"/>
              <a:t>Cards</a:t>
            </a:r>
            <a:r>
              <a:rPr lang="fr-FR" sz="900" dirty="0"/>
              <a:t> of Tech</a:t>
            </a:r>
          </a:p>
        </p:txBody>
      </p:sp>
      <p:sp>
        <p:nvSpPr>
          <p:cNvPr id="6" name="Google Shape;225;p24">
            <a:extLst>
              <a:ext uri="{FF2B5EF4-FFF2-40B4-BE49-F238E27FC236}">
                <a16:creationId xmlns:a16="http://schemas.microsoft.com/office/drawing/2014/main" id="{BA785BEB-1805-61C6-679E-5BBFCAD3C7DD}"/>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Questions pour s’aider</a:t>
            </a:r>
            <a:endParaRPr sz="1800" b="1" dirty="0">
              <a:solidFill>
                <a:schemeClr val="dk1"/>
              </a:solidFill>
              <a:latin typeface="Helvetica Neue"/>
              <a:ea typeface="Helvetica Neue"/>
              <a:cs typeface="Helvetica Neue"/>
              <a:sym typeface="Helvetica Neue"/>
            </a:endParaRPr>
          </a:p>
        </p:txBody>
      </p:sp>
      <p:sp>
        <p:nvSpPr>
          <p:cNvPr id="2" name="Google Shape;241;p24">
            <a:extLst>
              <a:ext uri="{FF2B5EF4-FFF2-40B4-BE49-F238E27FC236}">
                <a16:creationId xmlns:a16="http://schemas.microsoft.com/office/drawing/2014/main" id="{A090906A-F358-1462-22C0-EAC3709ADAEF}"/>
              </a:ext>
            </a:extLst>
          </p:cNvPr>
          <p:cNvSpPr txBox="1"/>
          <p:nvPr/>
        </p:nvSpPr>
        <p:spPr>
          <a:xfrm>
            <a:off x="409236" y="892184"/>
            <a:ext cx="3292825" cy="1523464"/>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Impact à échelle</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Que se passe-t-il si 20 millions de personnes utilisent votre service ?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Comment une communauté change-t-elle si 80% de ses membres utilisent votre service ?</a:t>
            </a:r>
          </a:p>
        </p:txBody>
      </p:sp>
      <p:sp>
        <p:nvSpPr>
          <p:cNvPr id="3" name="Google Shape;241;p24">
            <a:extLst>
              <a:ext uri="{FF2B5EF4-FFF2-40B4-BE49-F238E27FC236}">
                <a16:creationId xmlns:a16="http://schemas.microsoft.com/office/drawing/2014/main" id="{BAB7267E-9350-06AF-2896-D3F554A3E417}"/>
              </a:ext>
            </a:extLst>
          </p:cNvPr>
          <p:cNvSpPr txBox="1"/>
          <p:nvPr/>
        </p:nvSpPr>
        <p:spPr>
          <a:xfrm>
            <a:off x="4577044" y="853587"/>
            <a:ext cx="3292825" cy="2154406"/>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Psychologique</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votre produit affecte les relations entre vos utilisateurs et leur entourage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votre produit pourrait-il mieux protéger le temps et l’attention de ses utilisateurs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De quelle façon vos utilisateurs pourraient-ils vouloir interagir différemment avec votre produit dans 5 ans ?</a:t>
            </a:r>
          </a:p>
        </p:txBody>
      </p:sp>
      <p:sp>
        <p:nvSpPr>
          <p:cNvPr id="7" name="Google Shape;241;p24">
            <a:extLst>
              <a:ext uri="{FF2B5EF4-FFF2-40B4-BE49-F238E27FC236}">
                <a16:creationId xmlns:a16="http://schemas.microsoft.com/office/drawing/2014/main" id="{53F0E9DC-8310-F0DD-18C5-C1E61D300957}"/>
              </a:ext>
            </a:extLst>
          </p:cNvPr>
          <p:cNvSpPr txBox="1"/>
          <p:nvPr/>
        </p:nvSpPr>
        <p:spPr>
          <a:xfrm>
            <a:off x="409236" y="2476793"/>
            <a:ext cx="3292825" cy="1862018"/>
          </a:xfrm>
          <a:prstGeom prst="rect">
            <a:avLst/>
          </a:prstGeom>
          <a:noFill/>
          <a:ln>
            <a:noFill/>
          </a:ln>
        </p:spPr>
        <p:txBody>
          <a:bodyPr spcFirstLastPara="1" wrap="square" lIns="91425" tIns="91425" rIns="91425" bIns="91425" anchor="t" anchorCtr="0">
            <a:spAutoFit/>
          </a:bodyPr>
          <a:lstStyle/>
          <a:p>
            <a:pPr>
              <a:spcAft>
                <a:spcPts val="600"/>
              </a:spcAft>
            </a:pPr>
            <a:r>
              <a:rPr lang="fr-FR" sz="1200" dirty="0">
                <a:solidFill>
                  <a:schemeClr val="dk1"/>
                </a:solidFill>
                <a:latin typeface="Atkinson Hyperlegible" pitchFamily="2" charset="0"/>
              </a:rPr>
              <a:t>Succès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Qui ou qu’est ce qui disparaît si votre service rencontre du succès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Est-ce que votre service modifie le rôle de quelqu’un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Quels autres services sont remplacés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Quelles institutions ou lois sont touchées ?</a:t>
            </a:r>
          </a:p>
        </p:txBody>
      </p:sp>
      <p:sp>
        <p:nvSpPr>
          <p:cNvPr id="8" name="Google Shape;241;p24">
            <a:extLst>
              <a:ext uri="{FF2B5EF4-FFF2-40B4-BE49-F238E27FC236}">
                <a16:creationId xmlns:a16="http://schemas.microsoft.com/office/drawing/2014/main" id="{8762E2E5-ABF8-48A8-6288-8354B983FB10}"/>
              </a:ext>
            </a:extLst>
          </p:cNvPr>
          <p:cNvSpPr txBox="1"/>
          <p:nvPr/>
        </p:nvSpPr>
        <p:spPr>
          <a:xfrm>
            <a:off x="4572000" y="3156957"/>
            <a:ext cx="3292825" cy="892522"/>
          </a:xfrm>
          <a:prstGeom prst="rect">
            <a:avLst/>
          </a:prstGeom>
          <a:noFill/>
          <a:ln>
            <a:noFill/>
          </a:ln>
        </p:spPr>
        <p:txBody>
          <a:bodyPr spcFirstLastPara="1" wrap="square" lIns="91425" tIns="91425" rIns="91425" bIns="91425" anchor="t" anchorCtr="0">
            <a:spAutoFit/>
          </a:bodyPr>
          <a:lstStyle/>
          <a:p>
            <a:pPr>
              <a:spcAft>
                <a:spcPts val="600"/>
              </a:spcAft>
            </a:pPr>
            <a:r>
              <a:rPr lang="fr-FR" sz="1200" dirty="0">
                <a:solidFill>
                  <a:schemeClr val="dk1"/>
                </a:solidFill>
                <a:latin typeface="Atkinson Hyperlegible" pitchFamily="2" charset="0"/>
              </a:rPr>
              <a:t>Environnement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Si l’environnement était votre client, qu’est-ce que vous changeriez à votre service ?</a:t>
            </a:r>
          </a:p>
        </p:txBody>
      </p:sp>
    </p:spTree>
    <p:extLst>
      <p:ext uri="{BB962C8B-B14F-4D97-AF65-F5344CB8AC3E}">
        <p14:creationId xmlns:p14="http://schemas.microsoft.com/office/powerpoint/2010/main" val="2805995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8DC990FE-3A9C-9B3C-81BB-2551C7090500}"/>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5D956413-93B2-435F-2860-A027C3D81B5B}"/>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1. Scénario « idéal »</a:t>
            </a:r>
            <a:endParaRPr sz="10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F5FB9E44-529F-84B5-1E89-9A07B6FC6EB6}"/>
              </a:ext>
            </a:extLst>
          </p:cNvPr>
          <p:cNvSpPr txBox="1"/>
          <p:nvPr/>
        </p:nvSpPr>
        <p:spPr>
          <a:xfrm>
            <a:off x="409236" y="853587"/>
            <a:ext cx="3292825" cy="1523464"/>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Cibles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Qui bénéficie indirectement du produit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une communauté de vos utilisateurs les plus passionnés serait susceptible d’agir ? De quelles façons cette communauté pourrait être un atout ? </a:t>
            </a:r>
          </a:p>
        </p:txBody>
      </p:sp>
      <p:sp>
        <p:nvSpPr>
          <p:cNvPr id="4" name="ZoneTexte 3">
            <a:extLst>
              <a:ext uri="{FF2B5EF4-FFF2-40B4-BE49-F238E27FC236}">
                <a16:creationId xmlns:a16="http://schemas.microsoft.com/office/drawing/2014/main" id="{09C2A095-FE13-FEFB-D1E5-2BC9330D7FCE}"/>
              </a:ext>
            </a:extLst>
          </p:cNvPr>
          <p:cNvSpPr txBox="1"/>
          <p:nvPr/>
        </p:nvSpPr>
        <p:spPr>
          <a:xfrm>
            <a:off x="409236" y="4754500"/>
            <a:ext cx="3486903" cy="230832"/>
          </a:xfrm>
          <a:prstGeom prst="rect">
            <a:avLst/>
          </a:prstGeom>
          <a:noFill/>
        </p:spPr>
        <p:txBody>
          <a:bodyPr wrap="square" rtlCol="0">
            <a:spAutoFit/>
          </a:bodyPr>
          <a:lstStyle/>
          <a:p>
            <a:r>
              <a:rPr lang="fr-FR" sz="900" dirty="0"/>
              <a:t>Idées issues principalement des Tarot </a:t>
            </a:r>
            <a:r>
              <a:rPr lang="fr-FR" sz="900" dirty="0" err="1"/>
              <a:t>Cards</a:t>
            </a:r>
            <a:r>
              <a:rPr lang="fr-FR" sz="900" dirty="0"/>
              <a:t> of Tech</a:t>
            </a:r>
          </a:p>
        </p:txBody>
      </p:sp>
      <p:sp>
        <p:nvSpPr>
          <p:cNvPr id="5" name="Google Shape;241;p24">
            <a:extLst>
              <a:ext uri="{FF2B5EF4-FFF2-40B4-BE49-F238E27FC236}">
                <a16:creationId xmlns:a16="http://schemas.microsoft.com/office/drawing/2014/main" id="{7CFDC61C-3FF3-5D28-2E2B-E0D9D9227544}"/>
              </a:ext>
            </a:extLst>
          </p:cNvPr>
          <p:cNvSpPr txBox="1"/>
          <p:nvPr/>
        </p:nvSpPr>
        <p:spPr>
          <a:xfrm>
            <a:off x="409235" y="2483605"/>
            <a:ext cx="3292825" cy="1261854"/>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 Hors cible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Qui, en dehors de votre cible principale, pourrait bénéficier de votre service ? Comment modifier le produit pour qu’il réponde mieux à leurs besoins ?</a:t>
            </a:r>
          </a:p>
        </p:txBody>
      </p:sp>
      <p:sp>
        <p:nvSpPr>
          <p:cNvPr id="6" name="Google Shape;225;p24">
            <a:extLst>
              <a:ext uri="{FF2B5EF4-FFF2-40B4-BE49-F238E27FC236}">
                <a16:creationId xmlns:a16="http://schemas.microsoft.com/office/drawing/2014/main" id="{73120686-D6A8-ECE6-AB76-4D295AFD2F70}"/>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Questions pour s’aider</a:t>
            </a:r>
            <a:endParaRPr sz="1800" b="1" dirty="0">
              <a:solidFill>
                <a:schemeClr val="dk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1890700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C6274F31-BD34-0BFC-BDF3-CB200B8C8C0F}"/>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2DC7F48A-4A8B-886B-1D2C-068058FFB037}"/>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2. Externalités</a:t>
            </a:r>
            <a:endParaRPr sz="18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F6ED0BDF-4D73-4E64-E983-97B108FAF7BE}"/>
              </a:ext>
            </a:extLst>
          </p:cNvPr>
          <p:cNvSpPr txBox="1"/>
          <p:nvPr/>
        </p:nvSpPr>
        <p:spPr>
          <a:xfrm>
            <a:off x="409236" y="1011883"/>
            <a:ext cx="3292825" cy="1677352"/>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Individuellement, imaginer les impacts négatifs que pourrait cause la plateforme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Ecrire une idée par post-it.</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S’aider des questions si besoin.</a:t>
            </a:r>
          </a:p>
          <a:p>
            <a:pPr lvl="0" algn="l" rtl="0">
              <a:spcBef>
                <a:spcPts val="0"/>
              </a:spcBef>
              <a:spcAft>
                <a:spcPts val="600"/>
              </a:spcAft>
            </a:pPr>
            <a:endParaRPr lang="fr-FR" sz="1200" dirty="0">
              <a:solidFill>
                <a:schemeClr val="dk1"/>
              </a:solidFill>
              <a:latin typeface="Atkinson Hyperlegible" pitchFamily="2" charset="0"/>
            </a:endParaRPr>
          </a:p>
          <a:p>
            <a:pPr lvl="0" algn="l" rtl="0">
              <a:spcBef>
                <a:spcPts val="0"/>
              </a:spcBef>
              <a:spcAft>
                <a:spcPts val="600"/>
              </a:spcAft>
            </a:pPr>
            <a:r>
              <a:rPr lang="fr-FR" sz="1200" dirty="0">
                <a:solidFill>
                  <a:schemeClr val="dk1"/>
                </a:solidFill>
                <a:latin typeface="Atkinson Hyperlegible" pitchFamily="2" charset="0"/>
              </a:rPr>
              <a:t>En groupe, partagez et regroupez vos idées.</a:t>
            </a:r>
          </a:p>
        </p:txBody>
      </p:sp>
      <p:sp>
        <p:nvSpPr>
          <p:cNvPr id="2" name="Rectangle 1">
            <a:extLst>
              <a:ext uri="{FF2B5EF4-FFF2-40B4-BE49-F238E27FC236}">
                <a16:creationId xmlns:a16="http://schemas.microsoft.com/office/drawing/2014/main" id="{096E4CB4-D635-684C-9B92-676967FF00CE}"/>
              </a:ext>
            </a:extLst>
          </p:cNvPr>
          <p:cNvSpPr/>
          <p:nvPr/>
        </p:nvSpPr>
        <p:spPr>
          <a:xfrm>
            <a:off x="4969565" y="1066800"/>
            <a:ext cx="1265583" cy="1265583"/>
          </a:xfrm>
          <a:prstGeom prst="rect">
            <a:avLst/>
          </a:prstGeom>
          <a:solidFill>
            <a:srgbClr val="FCC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Mise en péril des médiathèques</a:t>
            </a:r>
          </a:p>
        </p:txBody>
      </p:sp>
      <p:sp>
        <p:nvSpPr>
          <p:cNvPr id="3" name="Rectangle 2">
            <a:extLst>
              <a:ext uri="{FF2B5EF4-FFF2-40B4-BE49-F238E27FC236}">
                <a16:creationId xmlns:a16="http://schemas.microsoft.com/office/drawing/2014/main" id="{28712A0D-F59E-ED04-1C44-5BAC1DAEC2BF}"/>
              </a:ext>
            </a:extLst>
          </p:cNvPr>
          <p:cNvSpPr/>
          <p:nvPr/>
        </p:nvSpPr>
        <p:spPr>
          <a:xfrm>
            <a:off x="6341165" y="1828800"/>
            <a:ext cx="1265583" cy="1265583"/>
          </a:xfrm>
          <a:prstGeom prst="rect">
            <a:avLst/>
          </a:prstGeom>
          <a:solidFill>
            <a:srgbClr val="FCC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Surcharge cognitive </a:t>
            </a:r>
            <a:r>
              <a:rPr lang="fr-FR" sz="1200" dirty="0" err="1">
                <a:solidFill>
                  <a:schemeClr val="tx1"/>
                </a:solidFill>
              </a:rPr>
              <a:t>dûe</a:t>
            </a:r>
            <a:r>
              <a:rPr lang="fr-FR" sz="1200" dirty="0">
                <a:solidFill>
                  <a:schemeClr val="tx1"/>
                </a:solidFill>
              </a:rPr>
              <a:t> au nombre de plateformes connectées</a:t>
            </a:r>
          </a:p>
        </p:txBody>
      </p:sp>
      <p:sp>
        <p:nvSpPr>
          <p:cNvPr id="7" name="Rectangle 6">
            <a:extLst>
              <a:ext uri="{FF2B5EF4-FFF2-40B4-BE49-F238E27FC236}">
                <a16:creationId xmlns:a16="http://schemas.microsoft.com/office/drawing/2014/main" id="{23D08C89-9A26-8F59-2B63-533E91449039}"/>
              </a:ext>
            </a:extLst>
          </p:cNvPr>
          <p:cNvSpPr/>
          <p:nvPr/>
        </p:nvSpPr>
        <p:spPr>
          <a:xfrm>
            <a:off x="4969565" y="2438400"/>
            <a:ext cx="1265583" cy="1265583"/>
          </a:xfrm>
          <a:prstGeom prst="rect">
            <a:avLst/>
          </a:prstGeom>
          <a:solidFill>
            <a:srgbClr val="FCC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Baisse de la qualité de l’AD due à l’IA</a:t>
            </a:r>
          </a:p>
        </p:txBody>
      </p:sp>
      <p:sp>
        <p:nvSpPr>
          <p:cNvPr id="9" name="ZoneTexte 8">
            <a:extLst>
              <a:ext uri="{FF2B5EF4-FFF2-40B4-BE49-F238E27FC236}">
                <a16:creationId xmlns:a16="http://schemas.microsoft.com/office/drawing/2014/main" id="{9161014C-E5D3-9C9B-703A-EB62D97BC91E}"/>
              </a:ext>
            </a:extLst>
          </p:cNvPr>
          <p:cNvSpPr txBox="1"/>
          <p:nvPr/>
        </p:nvSpPr>
        <p:spPr>
          <a:xfrm>
            <a:off x="4903304" y="791938"/>
            <a:ext cx="934278" cy="261610"/>
          </a:xfrm>
          <a:prstGeom prst="rect">
            <a:avLst/>
          </a:prstGeom>
          <a:noFill/>
        </p:spPr>
        <p:txBody>
          <a:bodyPr wrap="square" rtlCol="0">
            <a:spAutoFit/>
          </a:bodyPr>
          <a:lstStyle/>
          <a:p>
            <a:r>
              <a:rPr lang="fr-FR" sz="1050" dirty="0"/>
              <a:t>exemples :</a:t>
            </a:r>
          </a:p>
        </p:txBody>
      </p:sp>
    </p:spTree>
    <p:extLst>
      <p:ext uri="{BB962C8B-B14F-4D97-AF65-F5344CB8AC3E}">
        <p14:creationId xmlns:p14="http://schemas.microsoft.com/office/powerpoint/2010/main" val="3922673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DCE03A28-0385-74DF-CC29-762520A760DC}"/>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FCD95791-9599-AF1D-954D-5D0C9829049D}"/>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2. Externalités</a:t>
            </a:r>
            <a:endParaRPr sz="1000" b="1" dirty="0">
              <a:solidFill>
                <a:schemeClr val="dk1"/>
              </a:solidFill>
              <a:latin typeface="Helvetica Neue"/>
              <a:ea typeface="Helvetica Neue"/>
              <a:cs typeface="Helvetica Neue"/>
              <a:sym typeface="Helvetica Neue"/>
            </a:endParaRPr>
          </a:p>
        </p:txBody>
      </p:sp>
      <p:sp>
        <p:nvSpPr>
          <p:cNvPr id="4" name="ZoneTexte 3">
            <a:extLst>
              <a:ext uri="{FF2B5EF4-FFF2-40B4-BE49-F238E27FC236}">
                <a16:creationId xmlns:a16="http://schemas.microsoft.com/office/drawing/2014/main" id="{F90960E7-665F-2D04-393D-E8DC1DD651CA}"/>
              </a:ext>
            </a:extLst>
          </p:cNvPr>
          <p:cNvSpPr txBox="1"/>
          <p:nvPr/>
        </p:nvSpPr>
        <p:spPr>
          <a:xfrm>
            <a:off x="409236" y="4754500"/>
            <a:ext cx="3486903" cy="230832"/>
          </a:xfrm>
          <a:prstGeom prst="rect">
            <a:avLst/>
          </a:prstGeom>
          <a:noFill/>
        </p:spPr>
        <p:txBody>
          <a:bodyPr wrap="square" rtlCol="0">
            <a:spAutoFit/>
          </a:bodyPr>
          <a:lstStyle/>
          <a:p>
            <a:r>
              <a:rPr lang="fr-FR" sz="900" dirty="0"/>
              <a:t>Idées issues principalement des Tarot </a:t>
            </a:r>
            <a:r>
              <a:rPr lang="fr-FR" sz="900" dirty="0" err="1"/>
              <a:t>Cards</a:t>
            </a:r>
            <a:r>
              <a:rPr lang="fr-FR" sz="900" dirty="0"/>
              <a:t> of Tech</a:t>
            </a:r>
          </a:p>
        </p:txBody>
      </p:sp>
      <p:sp>
        <p:nvSpPr>
          <p:cNvPr id="6" name="Google Shape;225;p24">
            <a:extLst>
              <a:ext uri="{FF2B5EF4-FFF2-40B4-BE49-F238E27FC236}">
                <a16:creationId xmlns:a16="http://schemas.microsoft.com/office/drawing/2014/main" id="{3108B474-E15B-6CC2-D15C-26477EE3EDE5}"/>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Questions pour s’aider</a:t>
            </a:r>
            <a:endParaRPr sz="1800" b="1" dirty="0">
              <a:solidFill>
                <a:schemeClr val="dk1"/>
              </a:solidFill>
              <a:latin typeface="Helvetica Neue"/>
              <a:ea typeface="Helvetica Neue"/>
              <a:cs typeface="Helvetica Neue"/>
              <a:sym typeface="Helvetica Neue"/>
            </a:endParaRPr>
          </a:p>
        </p:txBody>
      </p:sp>
      <p:sp>
        <p:nvSpPr>
          <p:cNvPr id="2" name="Google Shape;241;p24">
            <a:extLst>
              <a:ext uri="{FF2B5EF4-FFF2-40B4-BE49-F238E27FC236}">
                <a16:creationId xmlns:a16="http://schemas.microsoft.com/office/drawing/2014/main" id="{13DBBCC1-62A2-8F82-8E87-806B4816C4C5}"/>
              </a:ext>
            </a:extLst>
          </p:cNvPr>
          <p:cNvSpPr txBox="1"/>
          <p:nvPr/>
        </p:nvSpPr>
        <p:spPr>
          <a:xfrm>
            <a:off x="409236" y="892184"/>
            <a:ext cx="3292825" cy="1523464"/>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Impact à échelle</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Qu’est-ce qu’un usage à grande échelle de votre produit cause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Comment une communauté change-t-elle si 80% de ses membres utilisent votre service ?</a:t>
            </a:r>
          </a:p>
        </p:txBody>
      </p:sp>
      <p:sp>
        <p:nvSpPr>
          <p:cNvPr id="3" name="Google Shape;241;p24">
            <a:extLst>
              <a:ext uri="{FF2B5EF4-FFF2-40B4-BE49-F238E27FC236}">
                <a16:creationId xmlns:a16="http://schemas.microsoft.com/office/drawing/2014/main" id="{25405B74-3BB5-51F7-AC41-465844056C50}"/>
              </a:ext>
            </a:extLst>
          </p:cNvPr>
          <p:cNvSpPr txBox="1"/>
          <p:nvPr/>
        </p:nvSpPr>
        <p:spPr>
          <a:xfrm>
            <a:off x="4577044" y="853587"/>
            <a:ext cx="3292825" cy="1338798"/>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Psychologique</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votre produit affecte les relations entre vos utilisateurs et leur entourage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A quoi ressemblerait un usage excessif du service ?</a:t>
            </a:r>
          </a:p>
        </p:txBody>
      </p:sp>
      <p:sp>
        <p:nvSpPr>
          <p:cNvPr id="7" name="Google Shape;241;p24">
            <a:extLst>
              <a:ext uri="{FF2B5EF4-FFF2-40B4-BE49-F238E27FC236}">
                <a16:creationId xmlns:a16="http://schemas.microsoft.com/office/drawing/2014/main" id="{CE51A5AD-A5FC-6B65-939B-397C68DCC959}"/>
              </a:ext>
            </a:extLst>
          </p:cNvPr>
          <p:cNvSpPr txBox="1"/>
          <p:nvPr/>
        </p:nvSpPr>
        <p:spPr>
          <a:xfrm>
            <a:off x="409236" y="2415648"/>
            <a:ext cx="3292825" cy="1862018"/>
          </a:xfrm>
          <a:prstGeom prst="rect">
            <a:avLst/>
          </a:prstGeom>
          <a:noFill/>
          <a:ln>
            <a:noFill/>
          </a:ln>
        </p:spPr>
        <p:txBody>
          <a:bodyPr spcFirstLastPara="1" wrap="square" lIns="91425" tIns="91425" rIns="91425" bIns="91425" anchor="t" anchorCtr="0">
            <a:spAutoFit/>
          </a:bodyPr>
          <a:lstStyle/>
          <a:p>
            <a:pPr>
              <a:spcAft>
                <a:spcPts val="600"/>
              </a:spcAft>
            </a:pPr>
            <a:r>
              <a:rPr lang="fr-FR" sz="1200" dirty="0">
                <a:solidFill>
                  <a:schemeClr val="dk1"/>
                </a:solidFill>
                <a:latin typeface="Atkinson Hyperlegible" pitchFamily="2" charset="0"/>
              </a:rPr>
              <a:t>Succès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Qui ou qu’est ce qui disparaît si votre service rencontre du succès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Est-ce que votre service remplace ou modifie le rôle de quelqu’un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Quels autres services sont remplacés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Quelles institutions ou lois sont touchées ?</a:t>
            </a:r>
          </a:p>
        </p:txBody>
      </p:sp>
    </p:spTree>
    <p:extLst>
      <p:ext uri="{BB962C8B-B14F-4D97-AF65-F5344CB8AC3E}">
        <p14:creationId xmlns:p14="http://schemas.microsoft.com/office/powerpoint/2010/main" val="3558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D58E343C-2B52-D0E7-B25D-4A2B80F6AF62}"/>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12698A8E-AC73-5F0C-0743-E327F488E041}"/>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2. Externalités</a:t>
            </a:r>
            <a:endParaRPr sz="10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5C4D9C61-EA69-1F3A-75F1-B04F94F1F2F2}"/>
              </a:ext>
            </a:extLst>
          </p:cNvPr>
          <p:cNvSpPr txBox="1"/>
          <p:nvPr/>
        </p:nvSpPr>
        <p:spPr>
          <a:xfrm>
            <a:off x="409236" y="853587"/>
            <a:ext cx="3292825" cy="2416016"/>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Cibles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Qu’est ce qui pourrait inquiéter le plus les utilisateurs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Qui bénéficie indirectement du produit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une communauté de vos utilisateurs les plus passionnés serait susceptible d’agir ? En quoi peut-elle être une faiblesse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A quoi ressemblerait un usage excessif du service ?</a:t>
            </a:r>
          </a:p>
        </p:txBody>
      </p:sp>
      <p:sp>
        <p:nvSpPr>
          <p:cNvPr id="4" name="ZoneTexte 3">
            <a:extLst>
              <a:ext uri="{FF2B5EF4-FFF2-40B4-BE49-F238E27FC236}">
                <a16:creationId xmlns:a16="http://schemas.microsoft.com/office/drawing/2014/main" id="{18FEE2C5-0465-C488-0B16-A7D2187A1F18}"/>
              </a:ext>
            </a:extLst>
          </p:cNvPr>
          <p:cNvSpPr txBox="1"/>
          <p:nvPr/>
        </p:nvSpPr>
        <p:spPr>
          <a:xfrm>
            <a:off x="409236" y="4754500"/>
            <a:ext cx="3486903" cy="230832"/>
          </a:xfrm>
          <a:prstGeom prst="rect">
            <a:avLst/>
          </a:prstGeom>
          <a:noFill/>
        </p:spPr>
        <p:txBody>
          <a:bodyPr wrap="square" rtlCol="0">
            <a:spAutoFit/>
          </a:bodyPr>
          <a:lstStyle/>
          <a:p>
            <a:r>
              <a:rPr lang="fr-FR" sz="900" dirty="0"/>
              <a:t>Idées issues principalement des Tarot </a:t>
            </a:r>
            <a:r>
              <a:rPr lang="fr-FR" sz="900" dirty="0" err="1"/>
              <a:t>Cards</a:t>
            </a:r>
            <a:r>
              <a:rPr lang="fr-FR" sz="900" dirty="0"/>
              <a:t> of Tech</a:t>
            </a:r>
          </a:p>
        </p:txBody>
      </p:sp>
      <p:sp>
        <p:nvSpPr>
          <p:cNvPr id="5" name="Google Shape;241;p24">
            <a:extLst>
              <a:ext uri="{FF2B5EF4-FFF2-40B4-BE49-F238E27FC236}">
                <a16:creationId xmlns:a16="http://schemas.microsoft.com/office/drawing/2014/main" id="{21516182-B0F4-ED54-23CD-078BE36AA5C8}"/>
              </a:ext>
            </a:extLst>
          </p:cNvPr>
          <p:cNvSpPr txBox="1"/>
          <p:nvPr/>
        </p:nvSpPr>
        <p:spPr>
          <a:xfrm>
            <a:off x="4484279" y="853587"/>
            <a:ext cx="3292825" cy="1892796"/>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 Hors cible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Lorsque vous visualisez votre base d’utilisateurs, qui est exclu ? De qui manque-t-il la perspective sur le développement du service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Pour qui ce service pourrait-il être néfaste ? préjudiciable ? (non-utilisateurs, concurrents…)</a:t>
            </a:r>
          </a:p>
        </p:txBody>
      </p:sp>
      <p:sp>
        <p:nvSpPr>
          <p:cNvPr id="6" name="Google Shape;225;p24">
            <a:extLst>
              <a:ext uri="{FF2B5EF4-FFF2-40B4-BE49-F238E27FC236}">
                <a16:creationId xmlns:a16="http://schemas.microsoft.com/office/drawing/2014/main" id="{4905921C-0ED6-EC51-F4B7-80E2C0C043EF}"/>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Questions pour s’aider</a:t>
            </a:r>
            <a:endParaRPr sz="1800" b="1" dirty="0">
              <a:solidFill>
                <a:schemeClr val="dk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520003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B9D930E4-515B-95C6-00C6-D447F384731E}"/>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24B4825A-098E-6362-6F15-5F7A7EE77864}"/>
              </a:ext>
            </a:extLst>
          </p:cNvPr>
          <p:cNvSpPr txBox="1"/>
          <p:nvPr/>
        </p:nvSpPr>
        <p:spPr>
          <a:xfrm>
            <a:off x="409236" y="119601"/>
            <a:ext cx="3533400" cy="36160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000" b="1" dirty="0">
                <a:solidFill>
                  <a:schemeClr val="dk1"/>
                </a:solidFill>
                <a:latin typeface="Helvetica Neue"/>
                <a:ea typeface="Helvetica Neue"/>
                <a:cs typeface="Helvetica Neue"/>
                <a:sym typeface="Helvetica Neue"/>
              </a:rPr>
              <a:t>2. Externalités</a:t>
            </a:r>
            <a:endParaRPr sz="10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992FEA89-DDC5-4942-EEE6-80996B98535B}"/>
              </a:ext>
            </a:extLst>
          </p:cNvPr>
          <p:cNvSpPr txBox="1"/>
          <p:nvPr/>
        </p:nvSpPr>
        <p:spPr>
          <a:xfrm>
            <a:off x="409236" y="853587"/>
            <a:ext cx="3292825" cy="3231624"/>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Externalités négatives</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 est le pire scenario qui pourrait se passer causé par le service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Comment vos indicateurs peuvent-ils abîmer l’expérience utilisateur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De quelles façons le service peut-il faire du mal aux utilisateurs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Qu’est ce qui pourrait vous faire perdre la confiance de vos utilisateurs en votre service ?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A quoi pourrait ressembler une mauvaise communication ? Quel est le pire gros titre que l’on pourrait imaginer à propos de votre service ? </a:t>
            </a:r>
          </a:p>
        </p:txBody>
      </p:sp>
      <p:sp>
        <p:nvSpPr>
          <p:cNvPr id="4" name="ZoneTexte 3">
            <a:extLst>
              <a:ext uri="{FF2B5EF4-FFF2-40B4-BE49-F238E27FC236}">
                <a16:creationId xmlns:a16="http://schemas.microsoft.com/office/drawing/2014/main" id="{771690BF-F772-FCBD-CDED-0B889F79CF81}"/>
              </a:ext>
            </a:extLst>
          </p:cNvPr>
          <p:cNvSpPr txBox="1"/>
          <p:nvPr/>
        </p:nvSpPr>
        <p:spPr>
          <a:xfrm>
            <a:off x="409236" y="4754500"/>
            <a:ext cx="3486903" cy="230832"/>
          </a:xfrm>
          <a:prstGeom prst="rect">
            <a:avLst/>
          </a:prstGeom>
          <a:noFill/>
        </p:spPr>
        <p:txBody>
          <a:bodyPr wrap="square" rtlCol="0">
            <a:spAutoFit/>
          </a:bodyPr>
          <a:lstStyle/>
          <a:p>
            <a:r>
              <a:rPr lang="fr-FR" sz="900" dirty="0"/>
              <a:t>Idées issues principalement des Tarot </a:t>
            </a:r>
            <a:r>
              <a:rPr lang="fr-FR" sz="900" dirty="0" err="1"/>
              <a:t>Cards</a:t>
            </a:r>
            <a:r>
              <a:rPr lang="fr-FR" sz="900" dirty="0"/>
              <a:t> of Tech</a:t>
            </a:r>
          </a:p>
        </p:txBody>
      </p:sp>
      <p:sp>
        <p:nvSpPr>
          <p:cNvPr id="5" name="Google Shape;241;p24">
            <a:extLst>
              <a:ext uri="{FF2B5EF4-FFF2-40B4-BE49-F238E27FC236}">
                <a16:creationId xmlns:a16="http://schemas.microsoft.com/office/drawing/2014/main" id="{9BAD11A0-9C0E-4D14-18F8-184ECA50D6E4}"/>
              </a:ext>
            </a:extLst>
          </p:cNvPr>
          <p:cNvSpPr txBox="1"/>
          <p:nvPr/>
        </p:nvSpPr>
        <p:spPr>
          <a:xfrm>
            <a:off x="4484279" y="853587"/>
            <a:ext cx="3292825" cy="1523464"/>
          </a:xfrm>
          <a:prstGeom prst="rect">
            <a:avLst/>
          </a:prstGeom>
          <a:noFill/>
          <a:ln>
            <a:noFill/>
          </a:ln>
        </p:spPr>
        <p:txBody>
          <a:bodyPr spcFirstLastPara="1" wrap="square" lIns="91425" tIns="91425" rIns="91425" bIns="91425" anchor="t" anchorCtr="0">
            <a:spAutoFit/>
          </a:bodyPr>
          <a:lstStyle/>
          <a:p>
            <a:pPr>
              <a:spcAft>
                <a:spcPts val="600"/>
              </a:spcAft>
            </a:pPr>
            <a:r>
              <a:rPr lang="fr-FR" sz="1200" dirty="0">
                <a:solidFill>
                  <a:schemeClr val="dk1"/>
                </a:solidFill>
                <a:latin typeface="Atkinson Hyperlegible" pitchFamily="2" charset="0"/>
              </a:rPr>
              <a:t>Environnement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Quel est le comportement le moins soutenable / responsable que votre service encourage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Si l’environnement était votre client, qu’est-ce que vous changeriez à votre service ?</a:t>
            </a:r>
          </a:p>
        </p:txBody>
      </p:sp>
      <p:sp>
        <p:nvSpPr>
          <p:cNvPr id="6" name="Google Shape;225;p24">
            <a:extLst>
              <a:ext uri="{FF2B5EF4-FFF2-40B4-BE49-F238E27FC236}">
                <a16:creationId xmlns:a16="http://schemas.microsoft.com/office/drawing/2014/main" id="{FBE74EFE-9175-5F45-AE84-34B6F37FDCB5}"/>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Questions pour s’aider</a:t>
            </a:r>
            <a:endParaRPr sz="1800" b="1" dirty="0">
              <a:solidFill>
                <a:schemeClr val="dk1"/>
              </a:solidFill>
              <a:latin typeface="Helvetica Neue"/>
              <a:ea typeface="Helvetica Neue"/>
              <a:cs typeface="Helvetica Neue"/>
              <a:sym typeface="Helvetica Neue"/>
            </a:endParaRPr>
          </a:p>
        </p:txBody>
      </p:sp>
      <p:sp>
        <p:nvSpPr>
          <p:cNvPr id="2" name="Google Shape;241;p24">
            <a:extLst>
              <a:ext uri="{FF2B5EF4-FFF2-40B4-BE49-F238E27FC236}">
                <a16:creationId xmlns:a16="http://schemas.microsoft.com/office/drawing/2014/main" id="{D7E3C095-DA2A-3F5B-ED91-49300853AE59}"/>
              </a:ext>
            </a:extLst>
          </p:cNvPr>
          <p:cNvSpPr txBox="1"/>
          <p:nvPr/>
        </p:nvSpPr>
        <p:spPr>
          <a:xfrm>
            <a:off x="4572000" y="2381105"/>
            <a:ext cx="3292825" cy="2600682"/>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Détournement</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Qu’est ce qui pourrait faire que le projet soit en contradiction avec vos valeurs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Comment le projet peut-il venir en contradiction avec la mission du Ministère de la Culture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Si votre service est utilisé de façon totalement différente de ce pour quoi il a été imaginé, à quoi cela ressemblerait-il ?</a:t>
            </a:r>
          </a:p>
          <a:p>
            <a:pPr marL="171450" indent="-171450">
              <a:spcAft>
                <a:spcPts val="600"/>
              </a:spcAft>
              <a:buFont typeface="Arial" panose="020B0604020202020204" pitchFamily="34" charset="0"/>
              <a:buChar char="•"/>
            </a:pPr>
            <a:r>
              <a:rPr lang="fr-FR" sz="1200" dirty="0">
                <a:solidFill>
                  <a:schemeClr val="dk1"/>
                </a:solidFill>
                <a:latin typeface="Atkinson Hyperlegible" pitchFamily="2" charset="0"/>
              </a:rPr>
              <a:t>Qu’est ce que quelqu’un de malveillant pourrait faire via/grâce à votre service ? </a:t>
            </a:r>
          </a:p>
        </p:txBody>
      </p:sp>
    </p:spTree>
    <p:extLst>
      <p:ext uri="{BB962C8B-B14F-4D97-AF65-F5344CB8AC3E}">
        <p14:creationId xmlns:p14="http://schemas.microsoft.com/office/powerpoint/2010/main" val="133612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8A8BB9A1-64C2-02F4-26B7-05EC0F6A5C9C}"/>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CE7F225F-5137-1CAF-304D-CAF72306F5FB}"/>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3. Conséquences</a:t>
            </a:r>
            <a:endParaRPr sz="18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9271855A-7D51-2A2E-D8BC-6AF256ABE723}"/>
              </a:ext>
            </a:extLst>
          </p:cNvPr>
          <p:cNvSpPr txBox="1"/>
          <p:nvPr/>
        </p:nvSpPr>
        <p:spPr>
          <a:xfrm>
            <a:off x="409236" y="1011883"/>
            <a:ext cx="3292825" cy="1446520"/>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Individuellement, identifier les actions que l’on peut prendre pour prévenir certaines externalités : points de vigilance, priorisation, garde-fous...</a:t>
            </a:r>
          </a:p>
          <a:p>
            <a:pPr lvl="0" algn="l" rtl="0">
              <a:spcBef>
                <a:spcPts val="0"/>
              </a:spcBef>
              <a:spcAft>
                <a:spcPts val="600"/>
              </a:spcAft>
            </a:pPr>
            <a:r>
              <a:rPr lang="fr-FR" sz="1200" dirty="0">
                <a:solidFill>
                  <a:schemeClr val="dk1"/>
                </a:solidFill>
                <a:latin typeface="Atkinson Hyperlegible" pitchFamily="2" charset="0"/>
              </a:rPr>
              <a:t>En groupe, partagez ses idées et actez des décisions.</a:t>
            </a:r>
          </a:p>
        </p:txBody>
      </p:sp>
      <p:sp>
        <p:nvSpPr>
          <p:cNvPr id="2" name="Rectangle 1">
            <a:extLst>
              <a:ext uri="{FF2B5EF4-FFF2-40B4-BE49-F238E27FC236}">
                <a16:creationId xmlns:a16="http://schemas.microsoft.com/office/drawing/2014/main" id="{7DEF440D-C1E3-2389-A89D-23196A3638EA}"/>
              </a:ext>
            </a:extLst>
          </p:cNvPr>
          <p:cNvSpPr/>
          <p:nvPr/>
        </p:nvSpPr>
        <p:spPr>
          <a:xfrm>
            <a:off x="4969565" y="1066800"/>
            <a:ext cx="1265583" cy="126558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Modification / Ajout d’un indicateur</a:t>
            </a:r>
          </a:p>
        </p:txBody>
      </p:sp>
      <p:sp>
        <p:nvSpPr>
          <p:cNvPr id="3" name="Rectangle 2">
            <a:extLst>
              <a:ext uri="{FF2B5EF4-FFF2-40B4-BE49-F238E27FC236}">
                <a16:creationId xmlns:a16="http://schemas.microsoft.com/office/drawing/2014/main" id="{BD25DAD9-FB19-57C8-38E9-F900FD7FE9DA}"/>
              </a:ext>
            </a:extLst>
          </p:cNvPr>
          <p:cNvSpPr/>
          <p:nvPr/>
        </p:nvSpPr>
        <p:spPr>
          <a:xfrm>
            <a:off x="6341165" y="1828800"/>
            <a:ext cx="1265583" cy="126558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Informer sur la consommation des vidéos et leur impact dans l’espace de connexion</a:t>
            </a:r>
          </a:p>
        </p:txBody>
      </p:sp>
      <p:sp>
        <p:nvSpPr>
          <p:cNvPr id="7" name="Rectangle 6">
            <a:extLst>
              <a:ext uri="{FF2B5EF4-FFF2-40B4-BE49-F238E27FC236}">
                <a16:creationId xmlns:a16="http://schemas.microsoft.com/office/drawing/2014/main" id="{504072C7-D8A3-D5E6-903A-D31AB61D06E3}"/>
              </a:ext>
            </a:extLst>
          </p:cNvPr>
          <p:cNvSpPr/>
          <p:nvPr/>
        </p:nvSpPr>
        <p:spPr>
          <a:xfrm>
            <a:off x="4969565" y="2438400"/>
            <a:ext cx="1265583" cy="126558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Qualification des AD (faite par un labo ou par IA)</a:t>
            </a:r>
          </a:p>
        </p:txBody>
      </p:sp>
      <p:sp>
        <p:nvSpPr>
          <p:cNvPr id="9" name="ZoneTexte 8">
            <a:extLst>
              <a:ext uri="{FF2B5EF4-FFF2-40B4-BE49-F238E27FC236}">
                <a16:creationId xmlns:a16="http://schemas.microsoft.com/office/drawing/2014/main" id="{95FB3640-ED43-F9AC-CDE5-2165863247F9}"/>
              </a:ext>
            </a:extLst>
          </p:cNvPr>
          <p:cNvSpPr txBox="1"/>
          <p:nvPr/>
        </p:nvSpPr>
        <p:spPr>
          <a:xfrm>
            <a:off x="4903304" y="791938"/>
            <a:ext cx="934278" cy="261610"/>
          </a:xfrm>
          <a:prstGeom prst="rect">
            <a:avLst/>
          </a:prstGeom>
          <a:noFill/>
        </p:spPr>
        <p:txBody>
          <a:bodyPr wrap="square" rtlCol="0">
            <a:spAutoFit/>
          </a:bodyPr>
          <a:lstStyle/>
          <a:p>
            <a:r>
              <a:rPr lang="fr-FR" sz="1050" dirty="0"/>
              <a:t>exemples :</a:t>
            </a:r>
          </a:p>
        </p:txBody>
      </p:sp>
    </p:spTree>
    <p:extLst>
      <p:ext uri="{BB962C8B-B14F-4D97-AF65-F5344CB8AC3E}">
        <p14:creationId xmlns:p14="http://schemas.microsoft.com/office/powerpoint/2010/main" val="204951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rgbClr val="FFFBD4"/>
        </a:solidFill>
        <a:effectLst/>
      </p:bgPr>
    </p:bg>
    <p:spTree>
      <p:nvGrpSpPr>
        <p:cNvPr id="1" name="Shape 66"/>
        <p:cNvGrpSpPr/>
        <p:nvPr/>
      </p:nvGrpSpPr>
      <p:grpSpPr>
        <a:xfrm>
          <a:off x="0" y="0"/>
          <a:ext cx="0" cy="0"/>
          <a:chOff x="0" y="0"/>
          <a:chExt cx="0" cy="0"/>
        </a:xfrm>
      </p:grpSpPr>
      <p:sp>
        <p:nvSpPr>
          <p:cNvPr id="67" name="Google Shape;67;p15"/>
          <p:cNvSpPr/>
          <p:nvPr/>
        </p:nvSpPr>
        <p:spPr>
          <a:xfrm>
            <a:off x="3735993" y="1451543"/>
            <a:ext cx="76800" cy="2240400"/>
          </a:xfrm>
          <a:prstGeom prst="rect">
            <a:avLst/>
          </a:prstGeom>
          <a:solidFill>
            <a:srgbClr val="000000"/>
          </a:solidFill>
          <a:ln>
            <a:noFill/>
          </a:ln>
        </p:spPr>
        <p:txBody>
          <a:bodyPr spcFirstLastPara="1" wrap="square" lIns="34275" tIns="34275" rIns="34275" bIns="34275" anchor="ctr" anchorCtr="0">
            <a:noAutofit/>
          </a:bodyPr>
          <a:lstStyle/>
          <a:p>
            <a:pPr marL="0" marR="0" lvl="0" indent="0" algn="ctr" rtl="0">
              <a:lnSpc>
                <a:spcPct val="100000"/>
              </a:lnSpc>
              <a:spcBef>
                <a:spcPts val="0"/>
              </a:spcBef>
              <a:spcAft>
                <a:spcPts val="0"/>
              </a:spcAft>
              <a:buClr>
                <a:srgbClr val="FFFFFF"/>
              </a:buClr>
              <a:buSzPts val="1400"/>
              <a:buFont typeface="Calibri"/>
              <a:buNone/>
            </a:pPr>
            <a:endParaRPr sz="1400" b="0" i="0" u="none" strike="noStrike" cap="none">
              <a:solidFill>
                <a:srgbClr val="000000"/>
              </a:solidFill>
              <a:latin typeface="Calibri"/>
              <a:ea typeface="Calibri"/>
              <a:cs typeface="Calibri"/>
              <a:sym typeface="Calibri"/>
            </a:endParaRPr>
          </a:p>
        </p:txBody>
      </p:sp>
      <p:pic>
        <p:nvPicPr>
          <p:cNvPr id="68" name="Google Shape;68;p15" descr="Graphique 7"/>
          <p:cNvPicPr preferRelativeResize="0"/>
          <p:nvPr/>
        </p:nvPicPr>
        <p:blipFill rotWithShape="1">
          <a:blip r:embed="rId3">
            <a:alphaModFix/>
          </a:blip>
          <a:srcRect/>
          <a:stretch/>
        </p:blipFill>
        <p:spPr>
          <a:xfrm>
            <a:off x="8430455" y="4745894"/>
            <a:ext cx="535373" cy="235043"/>
          </a:xfrm>
          <a:prstGeom prst="rect">
            <a:avLst/>
          </a:prstGeom>
          <a:noFill/>
          <a:ln>
            <a:noFill/>
          </a:ln>
        </p:spPr>
      </p:pic>
      <p:sp>
        <p:nvSpPr>
          <p:cNvPr id="69" name="Google Shape;69;p15"/>
          <p:cNvSpPr txBox="1"/>
          <p:nvPr/>
        </p:nvSpPr>
        <p:spPr>
          <a:xfrm>
            <a:off x="1319202" y="2176269"/>
            <a:ext cx="2107500" cy="700200"/>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4100"/>
              <a:buFont typeface="Helvetica Neue"/>
              <a:buNone/>
            </a:pPr>
            <a:r>
              <a:rPr lang="fr" sz="4100" b="1" i="0" u="none" strike="noStrike" cap="none">
                <a:solidFill>
                  <a:srgbClr val="000000"/>
                </a:solidFill>
                <a:latin typeface="Helvetica Neue"/>
                <a:ea typeface="Helvetica Neue"/>
                <a:cs typeface="Helvetica Neue"/>
                <a:sym typeface="Helvetica Neue"/>
              </a:rPr>
              <a:t>Licence</a:t>
            </a:r>
            <a:endParaRPr sz="1100" b="0" i="0" u="none" strike="noStrike" cap="none">
              <a:solidFill>
                <a:srgbClr val="000000"/>
              </a:solidFill>
              <a:latin typeface="Arial"/>
              <a:ea typeface="Arial"/>
              <a:cs typeface="Arial"/>
              <a:sym typeface="Arial"/>
            </a:endParaRPr>
          </a:p>
        </p:txBody>
      </p:sp>
      <p:sp>
        <p:nvSpPr>
          <p:cNvPr id="70" name="Google Shape;70;p15"/>
          <p:cNvSpPr txBox="1"/>
          <p:nvPr/>
        </p:nvSpPr>
        <p:spPr>
          <a:xfrm>
            <a:off x="4182866" y="1871833"/>
            <a:ext cx="4135800" cy="1562400"/>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1200"/>
              <a:buFont typeface="Helvetica Neue"/>
              <a:buNone/>
            </a:pPr>
            <a:r>
              <a:rPr lang="fr" sz="1200" b="0" i="0" u="none" strike="noStrike" cap="none">
                <a:solidFill>
                  <a:srgbClr val="000000"/>
                </a:solidFill>
                <a:latin typeface="Helvetica Neue"/>
                <a:ea typeface="Helvetica Neue"/>
                <a:cs typeface="Helvetica Neue"/>
                <a:sym typeface="Helvetica Neue"/>
              </a:rPr>
              <a:t>Cet atelier vous a été dispensé dans le cadre du programme de recherche-action éco-conception de l’association Designers Ethiques.</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Helvetica Neue"/>
              <a:buNone/>
            </a:pP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Helvetica Neue"/>
              <a:buNone/>
            </a:pPr>
            <a:r>
              <a:rPr lang="fr" sz="1200" b="0" i="0" u="none" strike="noStrike" cap="none">
                <a:solidFill>
                  <a:srgbClr val="000000"/>
                </a:solidFill>
                <a:latin typeface="Helvetica Neue"/>
                <a:ea typeface="Helvetica Neue"/>
                <a:cs typeface="Helvetica Neue"/>
                <a:sym typeface="Helvetica Neue"/>
              </a:rPr>
              <a:t>Le contenu de cet atelier </a:t>
            </a:r>
            <a:r>
              <a:rPr lang="fr" sz="1200" b="1" i="0" u="none" strike="noStrike" cap="none">
                <a:solidFill>
                  <a:srgbClr val="000000"/>
                </a:solidFill>
                <a:latin typeface="Helvetica Neue"/>
                <a:ea typeface="Helvetica Neue"/>
                <a:cs typeface="Helvetica Neue"/>
                <a:sym typeface="Helvetica Neue"/>
              </a:rPr>
              <a:t>n’est pas placé en accès libre</a:t>
            </a:r>
            <a:r>
              <a:rPr lang="fr" sz="1200" b="0" i="0" u="none" strike="noStrike" cap="none">
                <a:solidFill>
                  <a:srgbClr val="000000"/>
                </a:solidFill>
                <a:latin typeface="Helvetica Neue"/>
                <a:ea typeface="Helvetica Neue"/>
                <a:cs typeface="Helvetica Neue"/>
                <a:sym typeface="Helvetica Neue"/>
              </a:rPr>
              <a:t> et reste la propriété de </a:t>
            </a:r>
            <a:r>
              <a:rPr lang="fr" sz="1200">
                <a:latin typeface="Helvetica Neue"/>
                <a:ea typeface="Helvetica Neue"/>
                <a:cs typeface="Helvetica Neue"/>
                <a:sym typeface="Helvetica Neue"/>
              </a:rPr>
              <a:t>Designers Ethiques</a:t>
            </a:r>
            <a:r>
              <a:rPr lang="fr" sz="1200" b="0" i="0" u="none" strike="noStrike" cap="none">
                <a:solidFill>
                  <a:srgbClr val="000000"/>
                </a:solidFill>
                <a:latin typeface="Helvetica Neue"/>
                <a:ea typeface="Helvetica Neue"/>
                <a:cs typeface="Helvetica Neue"/>
                <a:sym typeface="Helvetica Neue"/>
              </a:rPr>
              <a:t>. Merci de </a:t>
            </a:r>
            <a:r>
              <a:rPr lang="fr" sz="1200" b="1" i="0" u="none" strike="noStrike" cap="none">
                <a:solidFill>
                  <a:srgbClr val="000000"/>
                </a:solidFill>
                <a:latin typeface="Helvetica Neue"/>
                <a:ea typeface="Helvetica Neue"/>
                <a:cs typeface="Helvetica Neue"/>
                <a:sym typeface="Helvetica Neue"/>
              </a:rPr>
              <a:t>ne pas diffuser ce support</a:t>
            </a:r>
            <a:r>
              <a:rPr lang="fr" sz="1200" b="0" i="0" u="none" strike="noStrike" cap="none">
                <a:solidFill>
                  <a:srgbClr val="000000"/>
                </a:solidFill>
                <a:latin typeface="Helvetica Neue"/>
                <a:ea typeface="Helvetica Neue"/>
                <a:cs typeface="Helvetica Neue"/>
                <a:sym typeface="Helvetica Neue"/>
              </a:rPr>
              <a:t>.</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Helvetica Neue"/>
              <a:buNone/>
            </a:pPr>
            <a:endParaRPr sz="11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p16"/>
          <p:cNvSpPr txBox="1"/>
          <p:nvPr/>
        </p:nvSpPr>
        <p:spPr>
          <a:xfrm>
            <a:off x="2720400" y="1590975"/>
            <a:ext cx="3703200" cy="56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2400" b="1">
                <a:latin typeface="Helvetica Neue"/>
                <a:ea typeface="Helvetica Neue"/>
                <a:cs typeface="Helvetica Neue"/>
                <a:sym typeface="Helvetica Neue"/>
              </a:rPr>
              <a:t>DESIGN SYSTÉMIQUE</a:t>
            </a:r>
            <a:endParaRPr sz="2400" b="1">
              <a:latin typeface="Helvetica Neue"/>
              <a:ea typeface="Helvetica Neue"/>
              <a:cs typeface="Helvetica Neue"/>
              <a:sym typeface="Helvetica Neue"/>
            </a:endParaRPr>
          </a:p>
          <a:p>
            <a:pPr marL="0" lvl="0" indent="0" algn="l" rtl="0">
              <a:spcBef>
                <a:spcPts val="0"/>
              </a:spcBef>
              <a:spcAft>
                <a:spcPts val="0"/>
              </a:spcAft>
              <a:buNone/>
            </a:pPr>
            <a:endParaRPr sz="2400" b="1">
              <a:latin typeface="Helvetica Neue"/>
              <a:ea typeface="Helvetica Neue"/>
              <a:cs typeface="Helvetica Neue"/>
              <a:sym typeface="Helvetica Neue"/>
            </a:endParaRPr>
          </a:p>
        </p:txBody>
      </p:sp>
      <p:cxnSp>
        <p:nvCxnSpPr>
          <p:cNvPr id="101" name="Google Shape;101;p16"/>
          <p:cNvCxnSpPr/>
          <p:nvPr/>
        </p:nvCxnSpPr>
        <p:spPr>
          <a:xfrm>
            <a:off x="1583670" y="3178300"/>
            <a:ext cx="5976300" cy="0"/>
          </a:xfrm>
          <a:prstGeom prst="straightConnector1">
            <a:avLst/>
          </a:prstGeom>
          <a:noFill/>
          <a:ln w="28575" cap="flat" cmpd="sng">
            <a:solidFill>
              <a:srgbClr val="000000"/>
            </a:solidFill>
            <a:prstDash val="solid"/>
            <a:round/>
            <a:headEnd type="none" w="med" len="med"/>
            <a:tailEnd type="none" w="med" len="med"/>
          </a:ln>
        </p:spPr>
      </p:cxnSp>
      <p:cxnSp>
        <p:nvCxnSpPr>
          <p:cNvPr id="102" name="Google Shape;102;p16"/>
          <p:cNvCxnSpPr/>
          <p:nvPr/>
        </p:nvCxnSpPr>
        <p:spPr>
          <a:xfrm>
            <a:off x="1573825" y="2477275"/>
            <a:ext cx="5993100" cy="0"/>
          </a:xfrm>
          <a:prstGeom prst="straightConnector1">
            <a:avLst/>
          </a:prstGeom>
          <a:noFill/>
          <a:ln w="28575" cap="flat" cmpd="sng">
            <a:solidFill>
              <a:srgbClr val="000000"/>
            </a:solidFill>
            <a:prstDash val="solid"/>
            <a:round/>
            <a:headEnd type="none" w="med" len="med"/>
            <a:tailEnd type="none" w="med" len="med"/>
          </a:ln>
        </p:spPr>
      </p:cxnSp>
      <p:sp>
        <p:nvSpPr>
          <p:cNvPr id="103" name="Google Shape;103;p16"/>
          <p:cNvSpPr txBox="1"/>
          <p:nvPr/>
        </p:nvSpPr>
        <p:spPr>
          <a:xfrm>
            <a:off x="1494125" y="2549617"/>
            <a:ext cx="6072800" cy="46309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FR" sz="2400" b="1" dirty="0">
                <a:solidFill>
                  <a:schemeClr val="dk1"/>
                </a:solidFill>
                <a:latin typeface="Helvetica Neue"/>
                <a:ea typeface="Helvetica Neue"/>
                <a:cs typeface="Helvetica Neue"/>
                <a:sym typeface="Helvetica Neue"/>
              </a:rPr>
              <a:t>Définition et intérêt</a:t>
            </a:r>
            <a:endParaRPr sz="2400" b="1" dirty="0">
              <a:solidFill>
                <a:schemeClr val="dk1"/>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3" name="Google Shape;343;p32"/>
          <p:cNvSpPr txBox="1"/>
          <p:nvPr/>
        </p:nvSpPr>
        <p:spPr>
          <a:xfrm>
            <a:off x="541000" y="389250"/>
            <a:ext cx="8203200" cy="597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Pourquoi faire du design systémique ?</a:t>
            </a:r>
            <a:endParaRPr sz="1800" dirty="0">
              <a:latin typeface="Helvetica Neue"/>
              <a:ea typeface="Helvetica Neue"/>
              <a:cs typeface="Helvetica Neue"/>
              <a:sym typeface="Helvetica Neue"/>
            </a:endParaRPr>
          </a:p>
        </p:txBody>
      </p:sp>
      <p:sp>
        <p:nvSpPr>
          <p:cNvPr id="344" name="Google Shape;344;p32"/>
          <p:cNvSpPr txBox="1"/>
          <p:nvPr/>
        </p:nvSpPr>
        <p:spPr>
          <a:xfrm>
            <a:off x="77150" y="1483260"/>
            <a:ext cx="8057400" cy="3555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r>
              <a:rPr lang="fr" sz="1200" b="1" dirty="0">
                <a:solidFill>
                  <a:schemeClr val="dk1"/>
                </a:solidFill>
                <a:latin typeface="Helvetica Neue"/>
                <a:ea typeface="Helvetica Neue"/>
                <a:cs typeface="Helvetica Neue"/>
                <a:sym typeface="Helvetica Neue"/>
              </a:rPr>
              <a:t>— Le monde est en</a:t>
            </a:r>
            <a:r>
              <a:rPr lang="fr" sz="1200" b="1" dirty="0">
                <a:solidFill>
                  <a:schemeClr val="dk1"/>
                </a:solidFill>
                <a:highlight>
                  <a:srgbClr val="FFFFFF"/>
                </a:highlight>
                <a:latin typeface="Helvetica Neue"/>
                <a:ea typeface="Helvetica Neue"/>
                <a:cs typeface="Helvetica Neue"/>
                <a:sym typeface="Helvetica Neue"/>
              </a:rPr>
              <a:t> perpétuel changement</a:t>
            </a:r>
            <a:endParaRPr sz="1200" b="1" dirty="0">
              <a:solidFill>
                <a:schemeClr val="dk1"/>
              </a:solidFill>
              <a:highlight>
                <a:srgbClr val="FFFFFF"/>
              </a:highlight>
              <a:latin typeface="Helvetica Neue"/>
              <a:ea typeface="Helvetica Neue"/>
              <a:cs typeface="Helvetica Neue"/>
              <a:sym typeface="Helvetica Neue"/>
            </a:endParaRPr>
          </a:p>
          <a:p>
            <a:pPr marL="457200" lvl="0" indent="0" algn="l" rtl="0">
              <a:spcBef>
                <a:spcPts val="0"/>
              </a:spcBef>
              <a:spcAft>
                <a:spcPts val="0"/>
              </a:spcAft>
              <a:buNone/>
            </a:pPr>
            <a:endParaRPr sz="1200" b="1" dirty="0">
              <a:latin typeface="Helvetica Neue"/>
              <a:ea typeface="Helvetica Neue"/>
              <a:cs typeface="Helvetica Neue"/>
              <a:sym typeface="Helvetica Neue"/>
            </a:endParaRPr>
          </a:p>
        </p:txBody>
      </p:sp>
      <p:sp>
        <p:nvSpPr>
          <p:cNvPr id="345" name="Google Shape;345;p32"/>
          <p:cNvSpPr txBox="1"/>
          <p:nvPr/>
        </p:nvSpPr>
        <p:spPr>
          <a:xfrm>
            <a:off x="66875" y="1769685"/>
            <a:ext cx="8489984" cy="5976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endParaRPr sz="1200" b="1" dirty="0">
              <a:solidFill>
                <a:schemeClr val="dk1"/>
              </a:solidFill>
              <a:latin typeface="Helvetica Neue"/>
              <a:ea typeface="Helvetica Neue"/>
              <a:cs typeface="Helvetica Neue"/>
              <a:sym typeface="Helvetica Neue"/>
            </a:endParaRPr>
          </a:p>
          <a:p>
            <a:pPr marL="457200" lvl="0" indent="0" algn="l" rtl="0">
              <a:spcBef>
                <a:spcPts val="0"/>
              </a:spcBef>
              <a:spcAft>
                <a:spcPts val="0"/>
              </a:spcAft>
              <a:buNone/>
            </a:pPr>
            <a:r>
              <a:rPr lang="fr" sz="1200" b="1" dirty="0">
                <a:solidFill>
                  <a:schemeClr val="dk1"/>
                </a:solidFill>
                <a:latin typeface="Helvetica Neue"/>
                <a:ea typeface="Helvetica Neue"/>
                <a:cs typeface="Helvetica Neue"/>
                <a:sym typeface="Helvetica Neue"/>
              </a:rPr>
              <a:t>— Les systèmes existants (sociaux, environnementaux, politiques...) ont des i</a:t>
            </a:r>
            <a:r>
              <a:rPr lang="fr" sz="1200" b="1" dirty="0">
                <a:solidFill>
                  <a:schemeClr val="dk1"/>
                </a:solidFill>
                <a:highlight>
                  <a:srgbClr val="FFFFFF"/>
                </a:highlight>
                <a:latin typeface="Helvetica Neue"/>
                <a:ea typeface="Helvetica Neue"/>
                <a:cs typeface="Helvetica Neue"/>
                <a:sym typeface="Helvetica Neue"/>
              </a:rPr>
              <a:t>nterdépendances complexes</a:t>
            </a:r>
            <a:endParaRPr sz="1200" b="1" dirty="0">
              <a:solidFill>
                <a:schemeClr val="dk1"/>
              </a:solidFill>
              <a:highlight>
                <a:srgbClr val="FFFFFF"/>
              </a:highlight>
              <a:latin typeface="Helvetica Neue"/>
              <a:ea typeface="Helvetica Neue"/>
              <a:cs typeface="Helvetica Neue"/>
            </a:endParaRPr>
          </a:p>
        </p:txBody>
      </p:sp>
      <p:cxnSp>
        <p:nvCxnSpPr>
          <p:cNvPr id="350" name="Google Shape;350;p32"/>
          <p:cNvCxnSpPr/>
          <p:nvPr/>
        </p:nvCxnSpPr>
        <p:spPr>
          <a:xfrm>
            <a:off x="1987850" y="1827535"/>
            <a:ext cx="1794300" cy="0"/>
          </a:xfrm>
          <a:prstGeom prst="straightConnector1">
            <a:avLst/>
          </a:prstGeom>
          <a:noFill/>
          <a:ln w="19050" cap="flat" cmpd="sng">
            <a:solidFill>
              <a:srgbClr val="000000"/>
            </a:solidFill>
            <a:prstDash val="solid"/>
            <a:round/>
            <a:headEnd type="none" w="med" len="med"/>
            <a:tailEnd type="none" w="med" len="med"/>
          </a:ln>
        </p:spPr>
      </p:cxnSp>
      <p:cxnSp>
        <p:nvCxnSpPr>
          <p:cNvPr id="351" name="Google Shape;351;p32"/>
          <p:cNvCxnSpPr>
            <a:cxnSpLocks/>
          </p:cNvCxnSpPr>
          <p:nvPr/>
        </p:nvCxnSpPr>
        <p:spPr>
          <a:xfrm>
            <a:off x="6170447" y="2271905"/>
            <a:ext cx="2184281" cy="0"/>
          </a:xfrm>
          <a:prstGeom prst="straightConnector1">
            <a:avLst/>
          </a:prstGeom>
          <a:noFill/>
          <a:ln w="19050" cap="flat" cmpd="sng">
            <a:solidFill>
              <a:srgbClr val="000000"/>
            </a:solidFill>
            <a:prstDash val="solid"/>
            <a:round/>
            <a:headEnd type="none" w="med" len="med"/>
            <a:tailEnd type="none" w="med" len="med"/>
          </a:ln>
        </p:spPr>
      </p:cxnSp>
      <p:sp>
        <p:nvSpPr>
          <p:cNvPr id="19" name="Google Shape;343;p32">
            <a:extLst>
              <a:ext uri="{FF2B5EF4-FFF2-40B4-BE49-F238E27FC236}">
                <a16:creationId xmlns:a16="http://schemas.microsoft.com/office/drawing/2014/main" id="{EDE17AD4-3DFA-3D44-9C65-4239E7502F26}"/>
              </a:ext>
            </a:extLst>
          </p:cNvPr>
          <p:cNvSpPr txBox="1"/>
          <p:nvPr/>
        </p:nvSpPr>
        <p:spPr>
          <a:xfrm>
            <a:off x="541000" y="986016"/>
            <a:ext cx="8203200" cy="39034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dirty="0">
                <a:solidFill>
                  <a:schemeClr val="dk1"/>
                </a:solidFill>
                <a:latin typeface="Helvetica Neue"/>
                <a:ea typeface="Helvetica Neue"/>
                <a:cs typeface="Helvetica Neue"/>
                <a:sym typeface="Helvetica Neue"/>
              </a:rPr>
              <a:t>Le constat des limites des méthodes actuelles sur les enjeux d’</a:t>
            </a:r>
            <a:r>
              <a:rPr lang="fr" dirty="0" err="1">
                <a:solidFill>
                  <a:schemeClr val="dk1"/>
                </a:solidFill>
                <a:latin typeface="Helvetica Neue"/>
                <a:ea typeface="Helvetica Neue"/>
                <a:cs typeface="Helvetica Neue"/>
                <a:sym typeface="Helvetica Neue"/>
              </a:rPr>
              <a:t>ajourd’hui</a:t>
            </a:r>
            <a:r>
              <a:rPr lang="fr" dirty="0">
                <a:solidFill>
                  <a:schemeClr val="dk1"/>
                </a:solidFill>
                <a:latin typeface="Helvetica Neue"/>
                <a:ea typeface="Helvetica Neue"/>
                <a:cs typeface="Helvetica Neue"/>
                <a:sym typeface="Helvetica Neue"/>
              </a:rPr>
              <a:t> :</a:t>
            </a:r>
            <a:endParaRPr dirty="0">
              <a:latin typeface="Helvetica Neue"/>
              <a:ea typeface="Helvetica Neue"/>
              <a:cs typeface="Helvetica Neue"/>
              <a:sym typeface="Helvetica Neue"/>
            </a:endParaRPr>
          </a:p>
        </p:txBody>
      </p:sp>
      <p:sp>
        <p:nvSpPr>
          <p:cNvPr id="21" name="Google Shape;345;p32">
            <a:extLst>
              <a:ext uri="{FF2B5EF4-FFF2-40B4-BE49-F238E27FC236}">
                <a16:creationId xmlns:a16="http://schemas.microsoft.com/office/drawing/2014/main" id="{60AEB49C-48DC-F047-804C-192AB7587732}"/>
              </a:ext>
            </a:extLst>
          </p:cNvPr>
          <p:cNvSpPr txBox="1"/>
          <p:nvPr/>
        </p:nvSpPr>
        <p:spPr>
          <a:xfrm>
            <a:off x="66875" y="2414940"/>
            <a:ext cx="7912200" cy="3555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r>
              <a:rPr lang="fr" sz="1200" b="1" dirty="0">
                <a:solidFill>
                  <a:schemeClr val="dk1"/>
                </a:solidFill>
                <a:latin typeface="Helvetica Neue"/>
                <a:ea typeface="Helvetica Neue"/>
                <a:cs typeface="Helvetica Neue"/>
                <a:sym typeface="Helvetica Neue"/>
              </a:rPr>
              <a:t>— Les changements entraînent des </a:t>
            </a:r>
            <a:r>
              <a:rPr lang="fr" sz="1200" b="1" dirty="0">
                <a:solidFill>
                  <a:schemeClr val="dk1"/>
                </a:solidFill>
                <a:highlight>
                  <a:srgbClr val="FFFFFF"/>
                </a:highlight>
                <a:latin typeface="Helvetica Neue"/>
                <a:ea typeface="Helvetica Neue"/>
                <a:cs typeface="Helvetica Neue"/>
                <a:sym typeface="Helvetica Neue"/>
              </a:rPr>
              <a:t>effets imprévus</a:t>
            </a:r>
            <a:endParaRPr sz="1200" b="1" dirty="0">
              <a:solidFill>
                <a:schemeClr val="dk1"/>
              </a:solidFill>
              <a:highlight>
                <a:srgbClr val="FFFFFF"/>
              </a:highlight>
              <a:latin typeface="Helvetica Neue"/>
              <a:ea typeface="Helvetica Neue"/>
              <a:cs typeface="Helvetica Neue"/>
              <a:sym typeface="Helvetica Neue"/>
            </a:endParaRPr>
          </a:p>
          <a:p>
            <a:pPr marL="457200" lvl="0" indent="0" algn="l" rtl="0">
              <a:spcBef>
                <a:spcPts val="0"/>
              </a:spcBef>
              <a:spcAft>
                <a:spcPts val="0"/>
              </a:spcAft>
              <a:buNone/>
            </a:pPr>
            <a:endParaRPr dirty="0"/>
          </a:p>
        </p:txBody>
      </p:sp>
      <p:cxnSp>
        <p:nvCxnSpPr>
          <p:cNvPr id="23" name="Google Shape;350;p32">
            <a:extLst>
              <a:ext uri="{FF2B5EF4-FFF2-40B4-BE49-F238E27FC236}">
                <a16:creationId xmlns:a16="http://schemas.microsoft.com/office/drawing/2014/main" id="{CC45EC56-FABB-AA48-9B9A-C941209BC609}"/>
              </a:ext>
            </a:extLst>
          </p:cNvPr>
          <p:cNvCxnSpPr>
            <a:cxnSpLocks/>
          </p:cNvCxnSpPr>
          <p:nvPr/>
        </p:nvCxnSpPr>
        <p:spPr>
          <a:xfrm>
            <a:off x="3229509" y="2751560"/>
            <a:ext cx="1082358" cy="0"/>
          </a:xfrm>
          <a:prstGeom prst="straightConnector1">
            <a:avLst/>
          </a:prstGeom>
          <a:noFill/>
          <a:ln w="19050" cap="flat" cmpd="sng">
            <a:solidFill>
              <a:srgbClr val="000000"/>
            </a:solidFill>
            <a:prstDash val="solid"/>
            <a:round/>
            <a:headEnd type="none" w="med" len="med"/>
            <a:tailEnd type="none" w="med" len="med"/>
          </a:ln>
        </p:spPr>
      </p:cxnSp>
      <p:sp>
        <p:nvSpPr>
          <p:cNvPr id="26" name="Google Shape;345;p32">
            <a:extLst>
              <a:ext uri="{FF2B5EF4-FFF2-40B4-BE49-F238E27FC236}">
                <a16:creationId xmlns:a16="http://schemas.microsoft.com/office/drawing/2014/main" id="{51EE64C5-1FFC-B443-88C1-2FBF307E1D58}"/>
              </a:ext>
            </a:extLst>
          </p:cNvPr>
          <p:cNvSpPr txBox="1"/>
          <p:nvPr/>
        </p:nvSpPr>
        <p:spPr>
          <a:xfrm>
            <a:off x="66874" y="2905829"/>
            <a:ext cx="8287853" cy="3555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r>
              <a:rPr lang="fr" sz="1200" b="1" dirty="0">
                <a:solidFill>
                  <a:schemeClr val="dk1"/>
                </a:solidFill>
                <a:latin typeface="Helvetica Neue"/>
                <a:ea typeface="Helvetica Neue"/>
                <a:cs typeface="Helvetica Neue"/>
                <a:sym typeface="Helvetica Neue"/>
              </a:rPr>
              <a:t>— Les approches actuelles sont </a:t>
            </a:r>
            <a:r>
              <a:rPr lang="fr" sz="1200" b="1" dirty="0">
                <a:solidFill>
                  <a:schemeClr val="dk1"/>
                </a:solidFill>
                <a:highlight>
                  <a:srgbClr val="FFFFFF"/>
                </a:highlight>
                <a:latin typeface="Helvetica Neue"/>
                <a:ea typeface="Helvetica Neue"/>
                <a:cs typeface="Helvetica Neue"/>
                <a:sym typeface="Helvetica Neue"/>
              </a:rPr>
              <a:t>centrées sur les utilisateurs</a:t>
            </a:r>
            <a:r>
              <a:rPr lang="fr" sz="1200" b="1" dirty="0">
                <a:solidFill>
                  <a:schemeClr val="dk1"/>
                </a:solidFill>
                <a:latin typeface="Helvetica Neue"/>
                <a:ea typeface="Helvetica Neue"/>
                <a:cs typeface="Helvetica Neue"/>
                <a:sym typeface="Helvetica Neue"/>
              </a:rPr>
              <a:t> mais affectent d’autres parties prenantes </a:t>
            </a:r>
            <a:endParaRPr sz="1200" b="1" dirty="0">
              <a:solidFill>
                <a:schemeClr val="dk1"/>
              </a:solidFill>
              <a:latin typeface="Helvetica Neue"/>
              <a:ea typeface="Helvetica Neue"/>
              <a:cs typeface="Helvetica Neue"/>
              <a:sym typeface="Helvetica Neue"/>
            </a:endParaRPr>
          </a:p>
        </p:txBody>
      </p:sp>
      <p:cxnSp>
        <p:nvCxnSpPr>
          <p:cNvPr id="27" name="Google Shape;350;p32">
            <a:extLst>
              <a:ext uri="{FF2B5EF4-FFF2-40B4-BE49-F238E27FC236}">
                <a16:creationId xmlns:a16="http://schemas.microsoft.com/office/drawing/2014/main" id="{DBBD30C7-21D1-1E4E-9207-F7ABD6977713}"/>
              </a:ext>
            </a:extLst>
          </p:cNvPr>
          <p:cNvCxnSpPr>
            <a:cxnSpLocks/>
          </p:cNvCxnSpPr>
          <p:nvPr/>
        </p:nvCxnSpPr>
        <p:spPr>
          <a:xfrm>
            <a:off x="3008128" y="3242449"/>
            <a:ext cx="2016259" cy="0"/>
          </a:xfrm>
          <a:prstGeom prst="straightConnector1">
            <a:avLst/>
          </a:prstGeom>
          <a:noFill/>
          <a:ln w="19050" cap="flat" cmpd="sng">
            <a:solidFill>
              <a:srgbClr val="000000"/>
            </a:solidFill>
            <a:prstDash val="solid"/>
            <a:round/>
            <a:headEnd type="none" w="med" len="med"/>
            <a:tailEnd type="none" w="med" len="med"/>
          </a:ln>
        </p:spPr>
      </p:cxnSp>
      <p:sp>
        <p:nvSpPr>
          <p:cNvPr id="29" name="Google Shape;345;p32">
            <a:extLst>
              <a:ext uri="{FF2B5EF4-FFF2-40B4-BE49-F238E27FC236}">
                <a16:creationId xmlns:a16="http://schemas.microsoft.com/office/drawing/2014/main" id="{382C6DD0-0818-3E4C-B9BB-897989016575}"/>
              </a:ext>
            </a:extLst>
          </p:cNvPr>
          <p:cNvSpPr txBox="1"/>
          <p:nvPr/>
        </p:nvSpPr>
        <p:spPr>
          <a:xfrm>
            <a:off x="66874" y="3396717"/>
            <a:ext cx="8287853" cy="3555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r>
              <a:rPr lang="fr" sz="1200" b="1" dirty="0">
                <a:solidFill>
                  <a:schemeClr val="dk1"/>
                </a:solidFill>
                <a:latin typeface="Helvetica Neue"/>
                <a:ea typeface="Helvetica Neue"/>
                <a:cs typeface="Helvetica Neue"/>
                <a:sym typeface="Helvetica Neue"/>
              </a:rPr>
              <a:t>— Il y a un besoin croissant de </a:t>
            </a:r>
            <a:r>
              <a:rPr lang="fr" sz="1200" b="1" dirty="0">
                <a:solidFill>
                  <a:schemeClr val="dk1"/>
                </a:solidFill>
                <a:highlight>
                  <a:srgbClr val="FFFFFF"/>
                </a:highlight>
                <a:latin typeface="Helvetica Neue"/>
                <a:ea typeface="Helvetica Neue"/>
                <a:cs typeface="Helvetica Neue"/>
                <a:sym typeface="Helvetica Neue"/>
              </a:rPr>
              <a:t>transdisciplinarité</a:t>
            </a:r>
            <a:endParaRPr sz="1200" b="1" dirty="0">
              <a:solidFill>
                <a:schemeClr val="dk1"/>
              </a:solidFill>
              <a:latin typeface="Helvetica Neue"/>
              <a:ea typeface="Helvetica Neue"/>
              <a:cs typeface="Helvetica Neue"/>
              <a:sym typeface="Helvetica Neue"/>
            </a:endParaRPr>
          </a:p>
        </p:txBody>
      </p:sp>
      <p:cxnSp>
        <p:nvCxnSpPr>
          <p:cNvPr id="30" name="Google Shape;350;p32">
            <a:extLst>
              <a:ext uri="{FF2B5EF4-FFF2-40B4-BE49-F238E27FC236}">
                <a16:creationId xmlns:a16="http://schemas.microsoft.com/office/drawing/2014/main" id="{52393F9C-3E1E-4B47-BA5D-9AA71154BA71}"/>
              </a:ext>
            </a:extLst>
          </p:cNvPr>
          <p:cNvCxnSpPr>
            <a:cxnSpLocks/>
          </p:cNvCxnSpPr>
          <p:nvPr/>
        </p:nvCxnSpPr>
        <p:spPr>
          <a:xfrm>
            <a:off x="2902251" y="3733337"/>
            <a:ext cx="1303739" cy="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3" name="Google Shape;343;p32"/>
          <p:cNvSpPr txBox="1"/>
          <p:nvPr/>
        </p:nvSpPr>
        <p:spPr>
          <a:xfrm>
            <a:off x="541000" y="389250"/>
            <a:ext cx="8203200" cy="597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Qu’est-ce que le design systémique ?</a:t>
            </a:r>
            <a:endParaRPr sz="1800" dirty="0">
              <a:latin typeface="Helvetica Neue"/>
              <a:ea typeface="Helvetica Neue"/>
              <a:cs typeface="Helvetica Neue"/>
              <a:sym typeface="Helvetica Neue"/>
            </a:endParaRPr>
          </a:p>
        </p:txBody>
      </p:sp>
      <p:sp>
        <p:nvSpPr>
          <p:cNvPr id="19" name="Google Shape;343;p32">
            <a:extLst>
              <a:ext uri="{FF2B5EF4-FFF2-40B4-BE49-F238E27FC236}">
                <a16:creationId xmlns:a16="http://schemas.microsoft.com/office/drawing/2014/main" id="{EDE17AD4-3DFA-3D44-9C65-4239E7502F26}"/>
              </a:ext>
            </a:extLst>
          </p:cNvPr>
          <p:cNvSpPr txBox="1"/>
          <p:nvPr/>
        </p:nvSpPr>
        <p:spPr>
          <a:xfrm>
            <a:off x="541000" y="986016"/>
            <a:ext cx="8203200" cy="39034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dirty="0">
                <a:solidFill>
                  <a:schemeClr val="dk1"/>
                </a:solidFill>
                <a:latin typeface="Helvetica Neue"/>
                <a:ea typeface="Helvetica Neue"/>
                <a:cs typeface="Helvetica Neue"/>
                <a:sym typeface="Helvetica Neue"/>
              </a:rPr>
              <a:t>Le design systémique consiste à :</a:t>
            </a:r>
            <a:endParaRPr dirty="0">
              <a:latin typeface="Helvetica Neue"/>
              <a:ea typeface="Helvetica Neue"/>
              <a:cs typeface="Helvetica Neue"/>
              <a:sym typeface="Helvetica Neue"/>
            </a:endParaRPr>
          </a:p>
        </p:txBody>
      </p:sp>
      <p:sp>
        <p:nvSpPr>
          <p:cNvPr id="12" name="Google Shape;90;p17">
            <a:extLst>
              <a:ext uri="{FF2B5EF4-FFF2-40B4-BE49-F238E27FC236}">
                <a16:creationId xmlns:a16="http://schemas.microsoft.com/office/drawing/2014/main" id="{C8E8F8E9-D64D-BF44-8BD6-15D18C98FD3D}"/>
              </a:ext>
            </a:extLst>
          </p:cNvPr>
          <p:cNvSpPr txBox="1"/>
          <p:nvPr/>
        </p:nvSpPr>
        <p:spPr>
          <a:xfrm>
            <a:off x="540999" y="1709991"/>
            <a:ext cx="3578875" cy="172351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600"/>
              </a:spcAft>
              <a:buNone/>
            </a:pPr>
            <a:r>
              <a:rPr lang="fr" sz="1700" dirty="0">
                <a:solidFill>
                  <a:schemeClr val="dk1"/>
                </a:solidFill>
                <a:latin typeface="Atkinson Hyperlegible" pitchFamily="2" charset="0"/>
                <a:ea typeface="Helvetica Neue"/>
                <a:cs typeface="Helvetica Neue"/>
                <a:sym typeface="Helvetica Neue"/>
              </a:rPr>
              <a:t>Sortir d’une vision linéaire, </a:t>
            </a:r>
          </a:p>
          <a:p>
            <a:pPr marL="0" lvl="0" indent="0" algn="l" rtl="0">
              <a:spcBef>
                <a:spcPts val="0"/>
              </a:spcBef>
              <a:spcAft>
                <a:spcPts val="600"/>
              </a:spcAft>
              <a:buNone/>
            </a:pPr>
            <a:r>
              <a:rPr lang="fr" sz="1700" dirty="0">
                <a:solidFill>
                  <a:schemeClr val="dk1"/>
                </a:solidFill>
                <a:latin typeface="Atkinson Hyperlegible" pitchFamily="2" charset="0"/>
                <a:ea typeface="Helvetica Neue"/>
                <a:cs typeface="Helvetica Neue"/>
                <a:sym typeface="Helvetica Neue"/>
              </a:rPr>
              <a:t>en s’attachant à comprendre la </a:t>
            </a:r>
            <a:r>
              <a:rPr lang="fr" sz="1700" b="1" dirty="0">
                <a:solidFill>
                  <a:schemeClr val="dk1"/>
                </a:solidFill>
                <a:latin typeface="Atkinson Hyperlegible" pitchFamily="2" charset="0"/>
                <a:ea typeface="Helvetica Neue"/>
                <a:cs typeface="Helvetica Neue"/>
                <a:sym typeface="Helvetica Neue"/>
              </a:rPr>
              <a:t>globalité</a:t>
            </a:r>
            <a:r>
              <a:rPr lang="fr" sz="1700" dirty="0">
                <a:solidFill>
                  <a:schemeClr val="dk1"/>
                </a:solidFill>
                <a:latin typeface="Atkinson Hyperlegible" pitchFamily="2" charset="0"/>
                <a:ea typeface="Helvetica Neue"/>
                <a:cs typeface="Helvetica Neue"/>
                <a:sym typeface="Helvetica Neue"/>
              </a:rPr>
              <a:t> d’un système </a:t>
            </a:r>
          </a:p>
          <a:p>
            <a:pPr marL="0" lvl="0" indent="0" algn="l" rtl="0">
              <a:spcBef>
                <a:spcPts val="0"/>
              </a:spcBef>
              <a:spcAft>
                <a:spcPts val="600"/>
              </a:spcAft>
              <a:buNone/>
            </a:pPr>
            <a:r>
              <a:rPr lang="fr" sz="1700" dirty="0">
                <a:solidFill>
                  <a:schemeClr val="dk1"/>
                </a:solidFill>
                <a:latin typeface="Atkinson Hyperlegible" pitchFamily="2" charset="0"/>
                <a:ea typeface="Helvetica Neue"/>
                <a:cs typeface="Helvetica Neue"/>
                <a:sym typeface="Helvetica Neue"/>
              </a:rPr>
              <a:t>et en considérant les composantes, </a:t>
            </a:r>
            <a:r>
              <a:rPr lang="fr" sz="1700" b="1" dirty="0">
                <a:solidFill>
                  <a:schemeClr val="dk1"/>
                </a:solidFill>
                <a:latin typeface="Atkinson Hyperlegible" pitchFamily="2" charset="0"/>
                <a:ea typeface="Helvetica Neue"/>
                <a:cs typeface="Helvetica Neue"/>
                <a:sym typeface="Helvetica Neue"/>
              </a:rPr>
              <a:t>relations</a:t>
            </a:r>
            <a:r>
              <a:rPr lang="fr" sz="1700" dirty="0">
                <a:solidFill>
                  <a:schemeClr val="dk1"/>
                </a:solidFill>
                <a:latin typeface="Atkinson Hyperlegible" pitchFamily="2" charset="0"/>
                <a:ea typeface="Helvetica Neue"/>
                <a:cs typeface="Helvetica Neue"/>
                <a:sym typeface="Helvetica Neue"/>
              </a:rPr>
              <a:t> ou schémas à l’œuvre</a:t>
            </a:r>
            <a:r>
              <a:rPr lang="fr" dirty="0">
                <a:solidFill>
                  <a:schemeClr val="dk1"/>
                </a:solidFill>
                <a:latin typeface="Atkinson Hyperlegible" pitchFamily="2" charset="0"/>
              </a:rPr>
              <a:t>. </a:t>
            </a:r>
            <a:endParaRPr sz="1600" dirty="0">
              <a:latin typeface="Atkinson Hyperlegible" pitchFamily="2" charset="0"/>
            </a:endParaRPr>
          </a:p>
        </p:txBody>
      </p:sp>
      <p:sp>
        <p:nvSpPr>
          <p:cNvPr id="13" name="Google Shape;91;p17">
            <a:extLst>
              <a:ext uri="{FF2B5EF4-FFF2-40B4-BE49-F238E27FC236}">
                <a16:creationId xmlns:a16="http://schemas.microsoft.com/office/drawing/2014/main" id="{A87412D4-E957-D84C-BC81-D794A9CDF225}"/>
              </a:ext>
            </a:extLst>
          </p:cNvPr>
          <p:cNvSpPr/>
          <p:nvPr/>
        </p:nvSpPr>
        <p:spPr>
          <a:xfrm>
            <a:off x="5767750" y="1652675"/>
            <a:ext cx="472800" cy="472800"/>
          </a:xfrm>
          <a:prstGeom prst="ellipse">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 name="Google Shape;92;p17">
            <a:extLst>
              <a:ext uri="{FF2B5EF4-FFF2-40B4-BE49-F238E27FC236}">
                <a16:creationId xmlns:a16="http://schemas.microsoft.com/office/drawing/2014/main" id="{97D495FA-B3B3-264A-BAB4-26893AE9E05F}"/>
              </a:ext>
            </a:extLst>
          </p:cNvPr>
          <p:cNvCxnSpPr/>
          <p:nvPr/>
        </p:nvCxnSpPr>
        <p:spPr>
          <a:xfrm>
            <a:off x="6197000" y="2154650"/>
            <a:ext cx="465600" cy="538500"/>
          </a:xfrm>
          <a:prstGeom prst="straightConnector1">
            <a:avLst/>
          </a:prstGeom>
          <a:noFill/>
          <a:ln w="19050" cap="flat" cmpd="sng">
            <a:solidFill>
              <a:srgbClr val="000000"/>
            </a:solidFill>
            <a:prstDash val="solid"/>
            <a:round/>
            <a:headEnd type="triangle" w="med" len="med"/>
            <a:tailEnd type="triangle" w="med" len="med"/>
          </a:ln>
        </p:spPr>
      </p:cxnSp>
      <p:sp>
        <p:nvSpPr>
          <p:cNvPr id="15" name="Google Shape;93;p17">
            <a:extLst>
              <a:ext uri="{FF2B5EF4-FFF2-40B4-BE49-F238E27FC236}">
                <a16:creationId xmlns:a16="http://schemas.microsoft.com/office/drawing/2014/main" id="{9B6403EC-B9E6-D04D-9A3A-061F3D3C201E}"/>
              </a:ext>
            </a:extLst>
          </p:cNvPr>
          <p:cNvSpPr/>
          <p:nvPr/>
        </p:nvSpPr>
        <p:spPr>
          <a:xfrm>
            <a:off x="6662600" y="2641725"/>
            <a:ext cx="472800" cy="472800"/>
          </a:xfrm>
          <a:prstGeom prst="ellipse">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4;p17">
            <a:extLst>
              <a:ext uri="{FF2B5EF4-FFF2-40B4-BE49-F238E27FC236}">
                <a16:creationId xmlns:a16="http://schemas.microsoft.com/office/drawing/2014/main" id="{F864003D-67F7-F44F-9CBA-5CDB886B7095}"/>
              </a:ext>
            </a:extLst>
          </p:cNvPr>
          <p:cNvSpPr/>
          <p:nvPr/>
        </p:nvSpPr>
        <p:spPr>
          <a:xfrm>
            <a:off x="6939525" y="1346375"/>
            <a:ext cx="472800" cy="472800"/>
          </a:xfrm>
          <a:prstGeom prst="ellipse">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5;p17">
            <a:extLst>
              <a:ext uri="{FF2B5EF4-FFF2-40B4-BE49-F238E27FC236}">
                <a16:creationId xmlns:a16="http://schemas.microsoft.com/office/drawing/2014/main" id="{9FD35D75-4C23-F741-B7FA-741467B08527}"/>
              </a:ext>
            </a:extLst>
          </p:cNvPr>
          <p:cNvSpPr/>
          <p:nvPr/>
        </p:nvSpPr>
        <p:spPr>
          <a:xfrm>
            <a:off x="5294950" y="3302975"/>
            <a:ext cx="472800" cy="472800"/>
          </a:xfrm>
          <a:prstGeom prst="ellipse">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 name="Google Shape;96;p17">
            <a:extLst>
              <a:ext uri="{FF2B5EF4-FFF2-40B4-BE49-F238E27FC236}">
                <a16:creationId xmlns:a16="http://schemas.microsoft.com/office/drawing/2014/main" id="{1C1E7A77-CE56-6643-ACD8-83B7D456F5D0}"/>
              </a:ext>
            </a:extLst>
          </p:cNvPr>
          <p:cNvCxnSpPr/>
          <p:nvPr/>
        </p:nvCxnSpPr>
        <p:spPr>
          <a:xfrm flipH="1">
            <a:off x="5545900" y="2194625"/>
            <a:ext cx="301800" cy="1039200"/>
          </a:xfrm>
          <a:prstGeom prst="straightConnector1">
            <a:avLst/>
          </a:prstGeom>
          <a:noFill/>
          <a:ln w="19050" cap="flat" cmpd="sng">
            <a:solidFill>
              <a:srgbClr val="000000"/>
            </a:solidFill>
            <a:prstDash val="solid"/>
            <a:round/>
            <a:headEnd type="triangle" w="med" len="med"/>
            <a:tailEnd type="triangle" w="med" len="med"/>
          </a:ln>
        </p:spPr>
      </p:cxnSp>
      <p:cxnSp>
        <p:nvCxnSpPr>
          <p:cNvPr id="20" name="Google Shape;97;p17">
            <a:extLst>
              <a:ext uri="{FF2B5EF4-FFF2-40B4-BE49-F238E27FC236}">
                <a16:creationId xmlns:a16="http://schemas.microsoft.com/office/drawing/2014/main" id="{BA3F0393-AE8E-AA4B-82C7-D5DE0AC61BC7}"/>
              </a:ext>
            </a:extLst>
          </p:cNvPr>
          <p:cNvCxnSpPr/>
          <p:nvPr/>
        </p:nvCxnSpPr>
        <p:spPr>
          <a:xfrm rot="10800000" flipH="1">
            <a:off x="5816765" y="3052560"/>
            <a:ext cx="796800" cy="353400"/>
          </a:xfrm>
          <a:prstGeom prst="straightConnector1">
            <a:avLst/>
          </a:prstGeom>
          <a:noFill/>
          <a:ln w="19050" cap="flat" cmpd="sng">
            <a:solidFill>
              <a:srgbClr val="000000"/>
            </a:solidFill>
            <a:prstDash val="solid"/>
            <a:round/>
            <a:headEnd type="triangle" w="med" len="med"/>
            <a:tailEnd type="triangle" w="med" len="med"/>
          </a:ln>
        </p:spPr>
      </p:cxnSp>
      <p:cxnSp>
        <p:nvCxnSpPr>
          <p:cNvPr id="22" name="Google Shape;98;p17">
            <a:extLst>
              <a:ext uri="{FF2B5EF4-FFF2-40B4-BE49-F238E27FC236}">
                <a16:creationId xmlns:a16="http://schemas.microsoft.com/office/drawing/2014/main" id="{2DCF15BE-DF40-DF4D-B8D4-D7A3DCAEE49C}"/>
              </a:ext>
            </a:extLst>
          </p:cNvPr>
          <p:cNvCxnSpPr/>
          <p:nvPr/>
        </p:nvCxnSpPr>
        <p:spPr>
          <a:xfrm rot="10800000" flipH="1">
            <a:off x="6284300" y="1594325"/>
            <a:ext cx="509400" cy="72900"/>
          </a:xfrm>
          <a:prstGeom prst="straightConnector1">
            <a:avLst/>
          </a:prstGeom>
          <a:noFill/>
          <a:ln w="19050" cap="flat" cmpd="sng">
            <a:solidFill>
              <a:srgbClr val="000000"/>
            </a:solidFill>
            <a:prstDash val="solid"/>
            <a:round/>
            <a:headEnd type="triangle" w="med" len="med"/>
            <a:tailEnd type="triangle" w="med" len="med"/>
          </a:ln>
        </p:spPr>
      </p:cxnSp>
      <p:cxnSp>
        <p:nvCxnSpPr>
          <p:cNvPr id="24" name="Google Shape;99;p17">
            <a:extLst>
              <a:ext uri="{FF2B5EF4-FFF2-40B4-BE49-F238E27FC236}">
                <a16:creationId xmlns:a16="http://schemas.microsoft.com/office/drawing/2014/main" id="{4A410896-2845-9145-A74C-3CF222B8E18E}"/>
              </a:ext>
            </a:extLst>
          </p:cNvPr>
          <p:cNvCxnSpPr/>
          <p:nvPr/>
        </p:nvCxnSpPr>
        <p:spPr>
          <a:xfrm flipH="1">
            <a:off x="7019025" y="1819175"/>
            <a:ext cx="156900" cy="713700"/>
          </a:xfrm>
          <a:prstGeom prst="straightConnector1">
            <a:avLst/>
          </a:prstGeom>
          <a:noFill/>
          <a:ln w="19050" cap="flat" cmpd="sng">
            <a:solidFill>
              <a:srgbClr val="000000"/>
            </a:solidFill>
            <a:prstDash val="solid"/>
            <a:round/>
            <a:headEnd type="triangle" w="med" len="med"/>
            <a:tailEnd type="triangle" w="med" len="med"/>
          </a:ln>
        </p:spPr>
      </p:cxnSp>
      <p:sp>
        <p:nvSpPr>
          <p:cNvPr id="25" name="Google Shape;100;p17">
            <a:extLst>
              <a:ext uri="{FF2B5EF4-FFF2-40B4-BE49-F238E27FC236}">
                <a16:creationId xmlns:a16="http://schemas.microsoft.com/office/drawing/2014/main" id="{F1DBD0CB-75BE-BD46-93C3-9B91B7FE979F}"/>
              </a:ext>
            </a:extLst>
          </p:cNvPr>
          <p:cNvSpPr txBox="1"/>
          <p:nvPr/>
        </p:nvSpPr>
        <p:spPr>
          <a:xfrm>
            <a:off x="5418550" y="2118425"/>
            <a:ext cx="3018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t>+</a:t>
            </a:r>
            <a:endParaRPr b="1"/>
          </a:p>
        </p:txBody>
      </p:sp>
      <p:sp>
        <p:nvSpPr>
          <p:cNvPr id="28" name="Google Shape;101;p17">
            <a:extLst>
              <a:ext uri="{FF2B5EF4-FFF2-40B4-BE49-F238E27FC236}">
                <a16:creationId xmlns:a16="http://schemas.microsoft.com/office/drawing/2014/main" id="{500F2FD9-ECD9-3A48-B55F-69A33DA4EB52}"/>
              </a:ext>
            </a:extLst>
          </p:cNvPr>
          <p:cNvSpPr txBox="1"/>
          <p:nvPr/>
        </p:nvSpPr>
        <p:spPr>
          <a:xfrm>
            <a:off x="5189950" y="2728025"/>
            <a:ext cx="3018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t>_</a:t>
            </a:r>
            <a:endParaRPr b="1"/>
          </a:p>
        </p:txBody>
      </p:sp>
    </p:spTree>
    <p:extLst>
      <p:ext uri="{BB962C8B-B14F-4D97-AF65-F5344CB8AC3E}">
        <p14:creationId xmlns:p14="http://schemas.microsoft.com/office/powerpoint/2010/main" val="1235636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339"/>
        <p:cNvGrpSpPr/>
        <p:nvPr/>
      </p:nvGrpSpPr>
      <p:grpSpPr>
        <a:xfrm>
          <a:off x="0" y="0"/>
          <a:ext cx="0" cy="0"/>
          <a:chOff x="0" y="0"/>
          <a:chExt cx="0" cy="0"/>
        </a:xfrm>
      </p:grpSpPr>
      <p:sp>
        <p:nvSpPr>
          <p:cNvPr id="343" name="Google Shape;343;p32"/>
          <p:cNvSpPr txBox="1"/>
          <p:nvPr/>
        </p:nvSpPr>
        <p:spPr>
          <a:xfrm>
            <a:off x="541000" y="389250"/>
            <a:ext cx="8203200" cy="597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A quoi sert le design systémique ?</a:t>
            </a:r>
            <a:endParaRPr sz="1800" dirty="0">
              <a:latin typeface="Helvetica Neue"/>
              <a:ea typeface="Helvetica Neue"/>
              <a:cs typeface="Helvetica Neue"/>
              <a:sym typeface="Helvetica Neue"/>
            </a:endParaRPr>
          </a:p>
        </p:txBody>
      </p:sp>
      <p:sp>
        <p:nvSpPr>
          <p:cNvPr id="19" name="Google Shape;343;p32">
            <a:extLst>
              <a:ext uri="{FF2B5EF4-FFF2-40B4-BE49-F238E27FC236}">
                <a16:creationId xmlns:a16="http://schemas.microsoft.com/office/drawing/2014/main" id="{EDE17AD4-3DFA-3D44-9C65-4239E7502F26}"/>
              </a:ext>
            </a:extLst>
          </p:cNvPr>
          <p:cNvSpPr txBox="1"/>
          <p:nvPr/>
        </p:nvSpPr>
        <p:spPr>
          <a:xfrm>
            <a:off x="541000" y="986016"/>
            <a:ext cx="8203200" cy="39034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 dirty="0">
                <a:solidFill>
                  <a:schemeClr val="dk1"/>
                </a:solidFill>
                <a:latin typeface="Helvetica Neue"/>
                <a:ea typeface="Helvetica Neue"/>
                <a:cs typeface="Helvetica Neue"/>
                <a:sym typeface="Helvetica Neue"/>
              </a:rPr>
              <a:t>Le design systémique a plusieurs intérêts :</a:t>
            </a:r>
            <a:endParaRPr dirty="0">
              <a:latin typeface="Helvetica Neue"/>
              <a:ea typeface="Helvetica Neue"/>
              <a:cs typeface="Helvetica Neue"/>
              <a:sym typeface="Helvetica Neue"/>
            </a:endParaRPr>
          </a:p>
        </p:txBody>
      </p:sp>
      <p:sp>
        <p:nvSpPr>
          <p:cNvPr id="12" name="Google Shape;90;p17">
            <a:extLst>
              <a:ext uri="{FF2B5EF4-FFF2-40B4-BE49-F238E27FC236}">
                <a16:creationId xmlns:a16="http://schemas.microsoft.com/office/drawing/2014/main" id="{C8E8F8E9-D64D-BF44-8BD6-15D18C98FD3D}"/>
              </a:ext>
            </a:extLst>
          </p:cNvPr>
          <p:cNvSpPr txBox="1"/>
          <p:nvPr/>
        </p:nvSpPr>
        <p:spPr>
          <a:xfrm>
            <a:off x="541000" y="1613738"/>
            <a:ext cx="7014832" cy="2631459"/>
          </a:xfrm>
          <a:prstGeom prst="rect">
            <a:avLst/>
          </a:prstGeom>
          <a:noFill/>
          <a:ln>
            <a:noFill/>
          </a:ln>
        </p:spPr>
        <p:txBody>
          <a:bodyPr spcFirstLastPara="1" wrap="square" lIns="91425" tIns="91425" rIns="91425" bIns="91425" anchor="t" anchorCtr="0">
            <a:spAutoFit/>
          </a:bodyPr>
          <a:lstStyle/>
          <a:p>
            <a:pPr marL="285750" lvl="0" indent="-285750" algn="l" rtl="0">
              <a:spcBef>
                <a:spcPts val="0"/>
              </a:spcBef>
              <a:spcAft>
                <a:spcPts val="1200"/>
              </a:spcAft>
              <a:buFont typeface="Arial" panose="020B0604020202020204" pitchFamily="34" charset="0"/>
              <a:buChar char="•"/>
            </a:pPr>
            <a:r>
              <a:rPr lang="fr" sz="1700" b="1" dirty="0">
                <a:solidFill>
                  <a:schemeClr val="dk1"/>
                </a:solidFill>
                <a:latin typeface="Atkinson Hyperlegible" pitchFamily="2" charset="0"/>
                <a:ea typeface="Helvetica Neue"/>
                <a:cs typeface="Helvetica Neue"/>
                <a:sym typeface="Helvetica Neue"/>
              </a:rPr>
              <a:t>Cadrer : </a:t>
            </a:r>
            <a:r>
              <a:rPr lang="fr" sz="1700" dirty="0">
                <a:solidFill>
                  <a:schemeClr val="dk1"/>
                </a:solidFill>
                <a:latin typeface="Atkinson Hyperlegible" pitchFamily="2" charset="0"/>
                <a:ea typeface="Helvetica Neue"/>
                <a:cs typeface="Helvetica Neue"/>
                <a:sym typeface="Helvetica Neue"/>
              </a:rPr>
              <a:t>Comprendre l’origine plurielle d’un problème afin de trouver une solution</a:t>
            </a:r>
          </a:p>
          <a:p>
            <a:pPr marL="285750" lvl="0" indent="-285750" algn="l" rtl="0">
              <a:spcBef>
                <a:spcPts val="0"/>
              </a:spcBef>
              <a:spcAft>
                <a:spcPts val="1200"/>
              </a:spcAft>
              <a:buFont typeface="Arial" panose="020B0604020202020204" pitchFamily="34" charset="0"/>
              <a:buChar char="•"/>
            </a:pPr>
            <a:r>
              <a:rPr lang="fr" sz="1700" b="1" dirty="0">
                <a:solidFill>
                  <a:schemeClr val="dk1"/>
                </a:solidFill>
                <a:latin typeface="Atkinson Hyperlegible" pitchFamily="2" charset="0"/>
                <a:ea typeface="Helvetica Neue"/>
                <a:cs typeface="Helvetica Neue"/>
                <a:sym typeface="Helvetica Neue"/>
              </a:rPr>
              <a:t>Imaginer :</a:t>
            </a:r>
            <a:r>
              <a:rPr lang="fr" sz="1700" dirty="0">
                <a:solidFill>
                  <a:schemeClr val="dk1"/>
                </a:solidFill>
                <a:latin typeface="Atkinson Hyperlegible" pitchFamily="2" charset="0"/>
                <a:ea typeface="Helvetica Neue"/>
                <a:cs typeface="Helvetica Neue"/>
                <a:sym typeface="Helvetica Neue"/>
              </a:rPr>
              <a:t> Anticiper des externalités négatives et choisir le meilleur scénario</a:t>
            </a:r>
          </a:p>
          <a:p>
            <a:pPr marL="285750" lvl="0" indent="-285750" algn="l" rtl="0">
              <a:spcBef>
                <a:spcPts val="0"/>
              </a:spcBef>
              <a:spcAft>
                <a:spcPts val="1200"/>
              </a:spcAft>
              <a:buFont typeface="Arial" panose="020B0604020202020204" pitchFamily="34" charset="0"/>
              <a:buChar char="•"/>
            </a:pPr>
            <a:r>
              <a:rPr lang="fr" sz="1700" b="1" dirty="0">
                <a:solidFill>
                  <a:schemeClr val="dk1"/>
                </a:solidFill>
                <a:latin typeface="Atkinson Hyperlegible" pitchFamily="2" charset="0"/>
                <a:ea typeface="Helvetica Neue"/>
                <a:cs typeface="Helvetica Neue"/>
                <a:sym typeface="Helvetica Neue"/>
              </a:rPr>
              <a:t>Mettre en place :</a:t>
            </a:r>
            <a:r>
              <a:rPr lang="fr" sz="1700" dirty="0">
                <a:solidFill>
                  <a:schemeClr val="dk1"/>
                </a:solidFill>
                <a:latin typeface="Atkinson Hyperlegible" pitchFamily="2" charset="0"/>
                <a:ea typeface="Helvetica Neue"/>
                <a:cs typeface="Helvetica Neue"/>
                <a:sym typeface="Helvetica Neue"/>
              </a:rPr>
              <a:t> Impliquer les parties prenantes pertinentes pour une implémentation efficace</a:t>
            </a:r>
          </a:p>
          <a:p>
            <a:pPr marL="285750" lvl="0" indent="-285750" algn="l" rtl="0">
              <a:spcBef>
                <a:spcPts val="0"/>
              </a:spcBef>
              <a:spcAft>
                <a:spcPts val="1200"/>
              </a:spcAft>
              <a:buFont typeface="Arial" panose="020B0604020202020204" pitchFamily="34" charset="0"/>
              <a:buChar char="•"/>
            </a:pPr>
            <a:r>
              <a:rPr lang="fr" sz="1700" b="1" dirty="0">
                <a:solidFill>
                  <a:schemeClr val="dk1"/>
                </a:solidFill>
                <a:latin typeface="Atkinson Hyperlegible" pitchFamily="2" charset="0"/>
                <a:ea typeface="Helvetica Neue"/>
                <a:cs typeface="Helvetica Neue"/>
                <a:sym typeface="Helvetica Neue"/>
              </a:rPr>
              <a:t>Evaluer :</a:t>
            </a:r>
            <a:r>
              <a:rPr lang="fr" sz="1700" dirty="0">
                <a:solidFill>
                  <a:schemeClr val="dk1"/>
                </a:solidFill>
                <a:latin typeface="Atkinson Hyperlegible" pitchFamily="2" charset="0"/>
                <a:ea typeface="Helvetica Neue"/>
                <a:cs typeface="Helvetica Neue"/>
                <a:sym typeface="Helvetica Neue"/>
              </a:rPr>
              <a:t> Identifier les indicateurs pertinents à suivre dans le temps</a:t>
            </a:r>
            <a:endParaRPr sz="1600" dirty="0">
              <a:latin typeface="Atkinson Hyperlegible" pitchFamily="2" charset="0"/>
            </a:endParaRPr>
          </a:p>
        </p:txBody>
      </p:sp>
    </p:spTree>
    <p:extLst>
      <p:ext uri="{BB962C8B-B14F-4D97-AF65-F5344CB8AC3E}">
        <p14:creationId xmlns:p14="http://schemas.microsoft.com/office/powerpoint/2010/main" val="332421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grpSp>
        <p:nvGrpSpPr>
          <p:cNvPr id="2" name="Groupe 1">
            <a:extLst>
              <a:ext uri="{FF2B5EF4-FFF2-40B4-BE49-F238E27FC236}">
                <a16:creationId xmlns:a16="http://schemas.microsoft.com/office/drawing/2014/main" id="{4E78AFAE-D874-CA4F-BE46-2A2414DCC5DA}"/>
              </a:ext>
            </a:extLst>
          </p:cNvPr>
          <p:cNvGrpSpPr/>
          <p:nvPr/>
        </p:nvGrpSpPr>
        <p:grpSpPr>
          <a:xfrm>
            <a:off x="2335513" y="1414669"/>
            <a:ext cx="4473125" cy="1779175"/>
            <a:chOff x="2468113" y="1379200"/>
            <a:chExt cx="4473125" cy="1779175"/>
          </a:xfrm>
        </p:grpSpPr>
        <p:sp>
          <p:nvSpPr>
            <p:cNvPr id="152" name="Google Shape;152;p20"/>
            <p:cNvSpPr txBox="1"/>
            <p:nvPr/>
          </p:nvSpPr>
          <p:spPr>
            <a:xfrm>
              <a:off x="2537838" y="2056350"/>
              <a:ext cx="4403400" cy="906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r" sz="2400" b="1" dirty="0">
                  <a:solidFill>
                    <a:schemeClr val="dk1"/>
                  </a:solidFill>
                  <a:latin typeface="Helvetica Neue"/>
                  <a:ea typeface="Helvetica Neue"/>
                  <a:cs typeface="Helvetica Neue"/>
                  <a:sym typeface="Helvetica Neue"/>
                </a:rPr>
                <a:t>Atelier</a:t>
              </a:r>
            </a:p>
            <a:p>
              <a:pPr marL="0" lvl="0" indent="0" algn="ctr" rtl="0">
                <a:lnSpc>
                  <a:spcPct val="115000"/>
                </a:lnSpc>
                <a:spcBef>
                  <a:spcPts val="0"/>
                </a:spcBef>
                <a:spcAft>
                  <a:spcPts val="0"/>
                </a:spcAft>
                <a:buNone/>
              </a:pPr>
              <a:r>
                <a:rPr lang="fr" sz="2400" b="1" dirty="0">
                  <a:solidFill>
                    <a:schemeClr val="dk1"/>
                  </a:solidFill>
                  <a:latin typeface="Helvetica Neue"/>
                  <a:ea typeface="Helvetica Neue"/>
                  <a:cs typeface="Helvetica Neue"/>
                  <a:sym typeface="Helvetica Neue"/>
                </a:rPr>
                <a:t>Audiodescription</a:t>
              </a:r>
              <a:endParaRPr sz="2400" b="1" dirty="0">
                <a:solidFill>
                  <a:schemeClr val="dk1"/>
                </a:solidFill>
                <a:latin typeface="Helvetica Neue"/>
                <a:ea typeface="Helvetica Neue"/>
                <a:cs typeface="Helvetica Neue"/>
                <a:sym typeface="Helvetica Neue"/>
              </a:endParaRPr>
            </a:p>
          </p:txBody>
        </p:sp>
        <p:sp>
          <p:nvSpPr>
            <p:cNvPr id="153" name="Google Shape;153;p20"/>
            <p:cNvSpPr txBox="1"/>
            <p:nvPr/>
          </p:nvSpPr>
          <p:spPr>
            <a:xfrm>
              <a:off x="2468113" y="1379200"/>
              <a:ext cx="4434900" cy="4086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r" b="1" dirty="0">
                  <a:solidFill>
                    <a:schemeClr val="dk1"/>
                  </a:solidFill>
                  <a:latin typeface="Helvetica Neue"/>
                  <a:ea typeface="Helvetica Neue"/>
                  <a:cs typeface="Helvetica Neue"/>
                  <a:sym typeface="Helvetica Neue"/>
                </a:rPr>
                <a:t>Design systémique</a:t>
              </a:r>
              <a:endParaRPr b="1" dirty="0">
                <a:solidFill>
                  <a:schemeClr val="dk1"/>
                </a:solidFill>
                <a:latin typeface="Helvetica Neue"/>
                <a:ea typeface="Helvetica Neue"/>
                <a:cs typeface="Helvetica Neue"/>
                <a:sym typeface="Helvetica Neue"/>
              </a:endParaRPr>
            </a:p>
          </p:txBody>
        </p:sp>
        <p:cxnSp>
          <p:nvCxnSpPr>
            <p:cNvPr id="154" name="Google Shape;154;p20"/>
            <p:cNvCxnSpPr/>
            <p:nvPr/>
          </p:nvCxnSpPr>
          <p:spPr>
            <a:xfrm>
              <a:off x="2685438" y="1939175"/>
              <a:ext cx="4029000" cy="0"/>
            </a:xfrm>
            <a:prstGeom prst="straightConnector1">
              <a:avLst/>
            </a:prstGeom>
            <a:noFill/>
            <a:ln w="28575" cap="flat" cmpd="sng">
              <a:solidFill>
                <a:srgbClr val="000000"/>
              </a:solidFill>
              <a:prstDash val="solid"/>
              <a:round/>
              <a:headEnd type="none" w="med" len="med"/>
              <a:tailEnd type="none" w="med" len="med"/>
            </a:ln>
          </p:spPr>
        </p:cxnSp>
        <p:cxnSp>
          <p:nvCxnSpPr>
            <p:cNvPr id="155" name="Google Shape;155;p20"/>
            <p:cNvCxnSpPr/>
            <p:nvPr/>
          </p:nvCxnSpPr>
          <p:spPr>
            <a:xfrm>
              <a:off x="2685438" y="3158375"/>
              <a:ext cx="4029000" cy="0"/>
            </a:xfrm>
            <a:prstGeom prst="straightConnector1">
              <a:avLst/>
            </a:prstGeom>
            <a:noFill/>
            <a:ln w="28575" cap="flat" cmpd="sng">
              <a:solidFill>
                <a:srgbClr val="000000"/>
              </a:solidFill>
              <a:prstDash val="solid"/>
              <a:round/>
              <a:headEnd type="none" w="med" len="med"/>
              <a:tailEnd type="none" w="med" len="med"/>
            </a:ln>
          </p:spPr>
        </p:cxnSp>
      </p:grpSp>
      <p:sp>
        <p:nvSpPr>
          <p:cNvPr id="156" name="Google Shape;156;p20"/>
          <p:cNvSpPr txBox="1"/>
          <p:nvPr/>
        </p:nvSpPr>
        <p:spPr>
          <a:xfrm>
            <a:off x="421175" y="4790500"/>
            <a:ext cx="25053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500" b="1">
                <a:latin typeface="Montserrat"/>
                <a:ea typeface="Montserrat"/>
                <a:cs typeface="Montserrat"/>
                <a:sym typeface="Montserrat"/>
              </a:rPr>
              <a:t>ETHICS BY DESIGN 2022</a:t>
            </a:r>
            <a:endParaRPr sz="500" b="1"/>
          </a:p>
        </p:txBody>
      </p:sp>
      <p:sp>
        <p:nvSpPr>
          <p:cNvPr id="157" name="Google Shape;157;p20"/>
          <p:cNvSpPr txBox="1"/>
          <p:nvPr/>
        </p:nvSpPr>
        <p:spPr>
          <a:xfrm>
            <a:off x="7639250" y="4790500"/>
            <a:ext cx="15240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500" b="1">
                <a:latin typeface="Montserrat"/>
                <a:ea typeface="Montserrat"/>
                <a:cs typeface="Montserrat"/>
                <a:sym typeface="Montserrat"/>
              </a:rPr>
              <a:t>DESIGNERS ÉTHIQUES </a:t>
            </a:r>
            <a:endParaRPr sz="5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25" name="Google Shape;225;p24"/>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Déroulé</a:t>
            </a:r>
            <a:endParaRPr sz="1800" b="1" dirty="0">
              <a:solidFill>
                <a:schemeClr val="dk1"/>
              </a:solidFill>
              <a:latin typeface="Helvetica Neue"/>
              <a:ea typeface="Helvetica Neue"/>
              <a:cs typeface="Helvetica Neue"/>
              <a:sym typeface="Helvetica Neue"/>
            </a:endParaRPr>
          </a:p>
        </p:txBody>
      </p:sp>
      <p:sp>
        <p:nvSpPr>
          <p:cNvPr id="241" name="Google Shape;241;p24"/>
          <p:cNvSpPr txBox="1"/>
          <p:nvPr/>
        </p:nvSpPr>
        <p:spPr>
          <a:xfrm>
            <a:off x="409236" y="1011883"/>
            <a:ext cx="3292825" cy="2215961"/>
          </a:xfrm>
          <a:prstGeom prst="rect">
            <a:avLst/>
          </a:prstGeom>
          <a:noFill/>
          <a:ln>
            <a:noFill/>
          </a:ln>
        </p:spPr>
        <p:txBody>
          <a:bodyPr spcFirstLastPara="1" wrap="square" lIns="91425" tIns="91425" rIns="91425" bIns="91425" anchor="t" anchorCtr="0">
            <a:spAutoFit/>
          </a:bodyPr>
          <a:lstStyle/>
          <a:p>
            <a:pPr marL="228600" lvl="0" indent="-228600" algn="l" rtl="0">
              <a:spcBef>
                <a:spcPts val="0"/>
              </a:spcBef>
              <a:spcAft>
                <a:spcPts val="0"/>
              </a:spcAft>
              <a:buAutoNum type="arabicPeriod"/>
            </a:pPr>
            <a:r>
              <a:rPr lang="fr-FR" sz="1200" b="1" dirty="0">
                <a:solidFill>
                  <a:schemeClr val="dk1"/>
                </a:solidFill>
                <a:latin typeface="Atkinson Hyperlegible" pitchFamily="2" charset="0"/>
              </a:rPr>
              <a:t>Scénario « idéal » : </a:t>
            </a:r>
            <a:r>
              <a:rPr lang="fr-FR" sz="1200" dirty="0">
                <a:solidFill>
                  <a:schemeClr val="dk1"/>
                </a:solidFill>
                <a:latin typeface="Atkinson Hyperlegible" pitchFamily="2" charset="0"/>
              </a:rPr>
              <a:t>Imaginer tout ce que pourrait devenir la plateforme Audiodescription (utopie). </a:t>
            </a:r>
            <a:endParaRPr lang="fr-FR" sz="1200" i="1" dirty="0">
              <a:solidFill>
                <a:schemeClr val="dk1"/>
              </a:solidFill>
              <a:latin typeface="Atkinson Hyperlegible" pitchFamily="2" charset="0"/>
            </a:endParaRPr>
          </a:p>
          <a:p>
            <a:pPr marL="228600" lvl="0" indent="-228600" algn="l" rtl="0">
              <a:spcBef>
                <a:spcPts val="0"/>
              </a:spcBef>
              <a:spcAft>
                <a:spcPts val="0"/>
              </a:spcAft>
              <a:buAutoNum type="arabicPeriod"/>
            </a:pPr>
            <a:endParaRPr lang="fr-FR" sz="1200" dirty="0">
              <a:solidFill>
                <a:schemeClr val="dk1"/>
              </a:solidFill>
              <a:latin typeface="Atkinson Hyperlegible" pitchFamily="2" charset="0"/>
            </a:endParaRPr>
          </a:p>
          <a:p>
            <a:pPr marL="228600" lvl="0" indent="-228600" algn="l" rtl="0">
              <a:spcBef>
                <a:spcPts val="0"/>
              </a:spcBef>
              <a:spcAft>
                <a:spcPts val="0"/>
              </a:spcAft>
              <a:buAutoNum type="arabicPeriod"/>
            </a:pPr>
            <a:r>
              <a:rPr lang="fr-FR" sz="1200" b="1" dirty="0">
                <a:solidFill>
                  <a:schemeClr val="dk1"/>
                </a:solidFill>
                <a:latin typeface="Atkinson Hyperlegible" pitchFamily="2" charset="0"/>
              </a:rPr>
              <a:t>Externalités :</a:t>
            </a:r>
            <a:r>
              <a:rPr lang="fr-FR" sz="1200" dirty="0">
                <a:solidFill>
                  <a:schemeClr val="dk1"/>
                </a:solidFill>
                <a:latin typeface="Atkinson Hyperlegible" pitchFamily="2" charset="0"/>
              </a:rPr>
              <a:t> Imaginer les impacts que peut générer la plateforme Audiodescription à partir de ce scénario (dystopie).</a:t>
            </a:r>
          </a:p>
          <a:p>
            <a:pPr marL="228600" lvl="0" indent="-228600" algn="l" rtl="0">
              <a:spcBef>
                <a:spcPts val="0"/>
              </a:spcBef>
              <a:spcAft>
                <a:spcPts val="0"/>
              </a:spcAft>
              <a:buAutoNum type="arabicPeriod"/>
            </a:pPr>
            <a:endParaRPr lang="fr-FR" sz="1200" dirty="0">
              <a:solidFill>
                <a:schemeClr val="dk1"/>
              </a:solidFill>
              <a:latin typeface="Atkinson Hyperlegible" pitchFamily="2" charset="0"/>
            </a:endParaRPr>
          </a:p>
          <a:p>
            <a:pPr marL="228600" lvl="0" indent="-228600" algn="l" rtl="0">
              <a:spcBef>
                <a:spcPts val="0"/>
              </a:spcBef>
              <a:spcAft>
                <a:spcPts val="0"/>
              </a:spcAft>
              <a:buAutoNum type="arabicPeriod"/>
            </a:pPr>
            <a:r>
              <a:rPr lang="fr-FR" sz="1200" b="1" dirty="0">
                <a:solidFill>
                  <a:schemeClr val="dk1"/>
                </a:solidFill>
                <a:latin typeface="Atkinson Hyperlegible" pitchFamily="2" charset="0"/>
              </a:rPr>
              <a:t>Conséquences : </a:t>
            </a:r>
            <a:r>
              <a:rPr lang="fr-FR" sz="1200" dirty="0">
                <a:solidFill>
                  <a:schemeClr val="dk1"/>
                </a:solidFill>
                <a:latin typeface="Atkinson Hyperlegible" pitchFamily="2" charset="0"/>
              </a:rPr>
              <a:t>quelles conclusions en tirer pour aujourd’hui ? </a:t>
            </a:r>
          </a:p>
        </p:txBody>
      </p:sp>
      <p:sp>
        <p:nvSpPr>
          <p:cNvPr id="4" name="Forme libre 3">
            <a:extLst>
              <a:ext uri="{FF2B5EF4-FFF2-40B4-BE49-F238E27FC236}">
                <a16:creationId xmlns:a16="http://schemas.microsoft.com/office/drawing/2014/main" id="{3F33B284-91D4-8714-9DAC-E2D22DAD9BDD}"/>
              </a:ext>
            </a:extLst>
          </p:cNvPr>
          <p:cNvSpPr/>
          <p:nvPr/>
        </p:nvSpPr>
        <p:spPr>
          <a:xfrm>
            <a:off x="4843672" y="1011883"/>
            <a:ext cx="3832298" cy="2892839"/>
          </a:xfrm>
          <a:custGeom>
            <a:avLst/>
            <a:gdLst>
              <a:gd name="connsiteX0" fmla="*/ 13252 w 3569408"/>
              <a:gd name="connsiteY0" fmla="*/ 3027596 h 3027596"/>
              <a:gd name="connsiteX1" fmla="*/ 3359426 w 3569408"/>
              <a:gd name="connsiteY1" fmla="*/ 1265057 h 3027596"/>
              <a:gd name="connsiteX2" fmla="*/ 2869096 w 3569408"/>
              <a:gd name="connsiteY2" fmla="*/ 39231 h 3027596"/>
              <a:gd name="connsiteX3" fmla="*/ 0 w 3569408"/>
              <a:gd name="connsiteY3" fmla="*/ 2742675 h 3027596"/>
              <a:gd name="connsiteX0" fmla="*/ 0 w 3556156"/>
              <a:gd name="connsiteY0" fmla="*/ 3027596 h 3027596"/>
              <a:gd name="connsiteX1" fmla="*/ 3346174 w 3556156"/>
              <a:gd name="connsiteY1" fmla="*/ 1265057 h 3027596"/>
              <a:gd name="connsiteX2" fmla="*/ 2855844 w 3556156"/>
              <a:gd name="connsiteY2" fmla="*/ 39231 h 3027596"/>
              <a:gd name="connsiteX3" fmla="*/ 271670 w 3556156"/>
              <a:gd name="connsiteY3" fmla="*/ 2603527 h 3027596"/>
              <a:gd name="connsiteX0" fmla="*/ 0 w 3556156"/>
              <a:gd name="connsiteY0" fmla="*/ 3027596 h 3027596"/>
              <a:gd name="connsiteX1" fmla="*/ 3346174 w 3556156"/>
              <a:gd name="connsiteY1" fmla="*/ 1265057 h 3027596"/>
              <a:gd name="connsiteX2" fmla="*/ 2855844 w 3556156"/>
              <a:gd name="connsiteY2" fmla="*/ 39231 h 3027596"/>
              <a:gd name="connsiteX3" fmla="*/ 556591 w 3556156"/>
              <a:gd name="connsiteY3" fmla="*/ 2325231 h 3027596"/>
              <a:gd name="connsiteX0" fmla="*/ 0 w 3598981"/>
              <a:gd name="connsiteY0" fmla="*/ 2999925 h 2999925"/>
              <a:gd name="connsiteX1" fmla="*/ 3346174 w 3598981"/>
              <a:gd name="connsiteY1" fmla="*/ 1237386 h 2999925"/>
              <a:gd name="connsiteX2" fmla="*/ 2855844 w 3598981"/>
              <a:gd name="connsiteY2" fmla="*/ 11560 h 2999925"/>
              <a:gd name="connsiteX3" fmla="*/ 556591 w 3598981"/>
              <a:gd name="connsiteY3" fmla="*/ 2297560 h 2999925"/>
              <a:gd name="connsiteX0" fmla="*/ 0 w 3666514"/>
              <a:gd name="connsiteY0" fmla="*/ 2997657 h 2997657"/>
              <a:gd name="connsiteX1" fmla="*/ 3438939 w 3666514"/>
              <a:gd name="connsiteY1" fmla="*/ 1467031 h 2997657"/>
              <a:gd name="connsiteX2" fmla="*/ 2855844 w 3666514"/>
              <a:gd name="connsiteY2" fmla="*/ 9292 h 2997657"/>
              <a:gd name="connsiteX3" fmla="*/ 556591 w 3666514"/>
              <a:gd name="connsiteY3" fmla="*/ 2295292 h 2997657"/>
              <a:gd name="connsiteX0" fmla="*/ 0 w 3666514"/>
              <a:gd name="connsiteY0" fmla="*/ 2997657 h 2997657"/>
              <a:gd name="connsiteX1" fmla="*/ 3438939 w 3666514"/>
              <a:gd name="connsiteY1" fmla="*/ 1467031 h 2997657"/>
              <a:gd name="connsiteX2" fmla="*/ 2855844 w 3666514"/>
              <a:gd name="connsiteY2" fmla="*/ 9292 h 2997657"/>
              <a:gd name="connsiteX3" fmla="*/ 556591 w 3666514"/>
              <a:gd name="connsiteY3" fmla="*/ 2295292 h 2997657"/>
              <a:gd name="connsiteX0" fmla="*/ 0 w 3666514"/>
              <a:gd name="connsiteY0" fmla="*/ 2997657 h 2997657"/>
              <a:gd name="connsiteX1" fmla="*/ 3438939 w 3666514"/>
              <a:gd name="connsiteY1" fmla="*/ 1467031 h 2997657"/>
              <a:gd name="connsiteX2" fmla="*/ 2855844 w 3666514"/>
              <a:gd name="connsiteY2" fmla="*/ 9292 h 2997657"/>
              <a:gd name="connsiteX3" fmla="*/ 583095 w 3666514"/>
              <a:gd name="connsiteY3" fmla="*/ 1930857 h 2997657"/>
              <a:gd name="connsiteX0" fmla="*/ 0 w 3774667"/>
              <a:gd name="connsiteY0" fmla="*/ 3064860 h 3064860"/>
              <a:gd name="connsiteX1" fmla="*/ 3438939 w 3774667"/>
              <a:gd name="connsiteY1" fmla="*/ 1534234 h 3064860"/>
              <a:gd name="connsiteX2" fmla="*/ 3578086 w 3774667"/>
              <a:gd name="connsiteY2" fmla="*/ 493939 h 3064860"/>
              <a:gd name="connsiteX3" fmla="*/ 2855844 w 3774667"/>
              <a:gd name="connsiteY3" fmla="*/ 76495 h 3064860"/>
              <a:gd name="connsiteX4" fmla="*/ 583095 w 3774667"/>
              <a:gd name="connsiteY4" fmla="*/ 1998060 h 3064860"/>
              <a:gd name="connsiteX0" fmla="*/ 0 w 3617022"/>
              <a:gd name="connsiteY0" fmla="*/ 3070985 h 3070985"/>
              <a:gd name="connsiteX1" fmla="*/ 3028122 w 3617022"/>
              <a:gd name="connsiteY1" fmla="*/ 102498 h 3070985"/>
              <a:gd name="connsiteX2" fmla="*/ 3578086 w 3617022"/>
              <a:gd name="connsiteY2" fmla="*/ 500064 h 3070985"/>
              <a:gd name="connsiteX3" fmla="*/ 2855844 w 3617022"/>
              <a:gd name="connsiteY3" fmla="*/ 82620 h 3070985"/>
              <a:gd name="connsiteX4" fmla="*/ 583095 w 3617022"/>
              <a:gd name="connsiteY4" fmla="*/ 2004185 h 3070985"/>
              <a:gd name="connsiteX0" fmla="*/ 0 w 3617022"/>
              <a:gd name="connsiteY0" fmla="*/ 3070985 h 3070985"/>
              <a:gd name="connsiteX1" fmla="*/ 3028122 w 3617022"/>
              <a:gd name="connsiteY1" fmla="*/ 102498 h 3070985"/>
              <a:gd name="connsiteX2" fmla="*/ 3578086 w 3617022"/>
              <a:gd name="connsiteY2" fmla="*/ 500064 h 3070985"/>
              <a:gd name="connsiteX3" fmla="*/ 3346174 w 3617022"/>
              <a:gd name="connsiteY3" fmla="*/ 1527107 h 3070985"/>
              <a:gd name="connsiteX4" fmla="*/ 583095 w 3617022"/>
              <a:gd name="connsiteY4" fmla="*/ 2004185 h 3070985"/>
              <a:gd name="connsiteX0" fmla="*/ 0 w 3724517"/>
              <a:gd name="connsiteY0" fmla="*/ 3070091 h 3070091"/>
              <a:gd name="connsiteX1" fmla="*/ 3028122 w 3724517"/>
              <a:gd name="connsiteY1" fmla="*/ 101604 h 3070091"/>
              <a:gd name="connsiteX2" fmla="*/ 3697356 w 3724517"/>
              <a:gd name="connsiteY2" fmla="*/ 505796 h 3070091"/>
              <a:gd name="connsiteX3" fmla="*/ 3346174 w 3724517"/>
              <a:gd name="connsiteY3" fmla="*/ 1526213 h 3070091"/>
              <a:gd name="connsiteX4" fmla="*/ 583095 w 3724517"/>
              <a:gd name="connsiteY4" fmla="*/ 2003291 h 3070091"/>
              <a:gd name="connsiteX0" fmla="*/ 0 w 3853870"/>
              <a:gd name="connsiteY0" fmla="*/ 3070091 h 3070091"/>
              <a:gd name="connsiteX1" fmla="*/ 3028122 w 3853870"/>
              <a:gd name="connsiteY1" fmla="*/ 101604 h 3070091"/>
              <a:gd name="connsiteX2" fmla="*/ 3697356 w 3853870"/>
              <a:gd name="connsiteY2" fmla="*/ 505796 h 3070091"/>
              <a:gd name="connsiteX3" fmla="*/ 3346174 w 3853870"/>
              <a:gd name="connsiteY3" fmla="*/ 1526213 h 3070091"/>
              <a:gd name="connsiteX4" fmla="*/ 583095 w 3853870"/>
              <a:gd name="connsiteY4" fmla="*/ 2003291 h 3070091"/>
              <a:gd name="connsiteX0" fmla="*/ 0 w 3853870"/>
              <a:gd name="connsiteY0" fmla="*/ 3167618 h 3167618"/>
              <a:gd name="connsiteX1" fmla="*/ 3028122 w 3853870"/>
              <a:gd name="connsiteY1" fmla="*/ 199131 h 3167618"/>
              <a:gd name="connsiteX2" fmla="*/ 3697356 w 3853870"/>
              <a:gd name="connsiteY2" fmla="*/ 603323 h 3167618"/>
              <a:gd name="connsiteX3" fmla="*/ 3346174 w 3853870"/>
              <a:gd name="connsiteY3" fmla="*/ 1623740 h 3167618"/>
              <a:gd name="connsiteX4" fmla="*/ 583095 w 3853870"/>
              <a:gd name="connsiteY4" fmla="*/ 2100818 h 3167618"/>
              <a:gd name="connsiteX0" fmla="*/ 0 w 3853870"/>
              <a:gd name="connsiteY0" fmla="*/ 3167618 h 3167618"/>
              <a:gd name="connsiteX1" fmla="*/ 3028122 w 3853870"/>
              <a:gd name="connsiteY1" fmla="*/ 199131 h 3167618"/>
              <a:gd name="connsiteX2" fmla="*/ 3697356 w 3853870"/>
              <a:gd name="connsiteY2" fmla="*/ 603323 h 3167618"/>
              <a:gd name="connsiteX3" fmla="*/ 3346174 w 3853870"/>
              <a:gd name="connsiteY3" fmla="*/ 1623740 h 3167618"/>
              <a:gd name="connsiteX4" fmla="*/ 583095 w 3853870"/>
              <a:gd name="connsiteY4" fmla="*/ 2100818 h 3167618"/>
              <a:gd name="connsiteX0" fmla="*/ 0 w 3853870"/>
              <a:gd name="connsiteY0" fmla="*/ 3029913 h 3029913"/>
              <a:gd name="connsiteX1" fmla="*/ 2749827 w 3853870"/>
              <a:gd name="connsiteY1" fmla="*/ 260209 h 3029913"/>
              <a:gd name="connsiteX2" fmla="*/ 3697356 w 3853870"/>
              <a:gd name="connsiteY2" fmla="*/ 465618 h 3029913"/>
              <a:gd name="connsiteX3" fmla="*/ 3346174 w 3853870"/>
              <a:gd name="connsiteY3" fmla="*/ 1486035 h 3029913"/>
              <a:gd name="connsiteX4" fmla="*/ 583095 w 3853870"/>
              <a:gd name="connsiteY4" fmla="*/ 1963113 h 3029913"/>
              <a:gd name="connsiteX0" fmla="*/ 0 w 3853870"/>
              <a:gd name="connsiteY0" fmla="*/ 2985146 h 2985146"/>
              <a:gd name="connsiteX1" fmla="*/ 2749827 w 3853870"/>
              <a:gd name="connsiteY1" fmla="*/ 215442 h 2985146"/>
              <a:gd name="connsiteX2" fmla="*/ 3697356 w 3853870"/>
              <a:gd name="connsiteY2" fmla="*/ 420851 h 2985146"/>
              <a:gd name="connsiteX3" fmla="*/ 3346174 w 3853870"/>
              <a:gd name="connsiteY3" fmla="*/ 1441268 h 2985146"/>
              <a:gd name="connsiteX4" fmla="*/ 583095 w 3853870"/>
              <a:gd name="connsiteY4" fmla="*/ 1918346 h 2985146"/>
              <a:gd name="connsiteX0" fmla="*/ 0 w 3807548"/>
              <a:gd name="connsiteY0" fmla="*/ 3057582 h 3057582"/>
              <a:gd name="connsiteX1" fmla="*/ 2749827 w 3807548"/>
              <a:gd name="connsiteY1" fmla="*/ 287878 h 3057582"/>
              <a:gd name="connsiteX2" fmla="*/ 3631095 w 3807548"/>
              <a:gd name="connsiteY2" fmla="*/ 433652 h 3057582"/>
              <a:gd name="connsiteX3" fmla="*/ 3346174 w 3807548"/>
              <a:gd name="connsiteY3" fmla="*/ 1513704 h 3057582"/>
              <a:gd name="connsiteX4" fmla="*/ 583095 w 3807548"/>
              <a:gd name="connsiteY4" fmla="*/ 1990782 h 3057582"/>
              <a:gd name="connsiteX0" fmla="*/ 0 w 3807548"/>
              <a:gd name="connsiteY0" fmla="*/ 2998460 h 2998460"/>
              <a:gd name="connsiteX1" fmla="*/ 2749827 w 3807548"/>
              <a:gd name="connsiteY1" fmla="*/ 228756 h 2998460"/>
              <a:gd name="connsiteX2" fmla="*/ 3631095 w 3807548"/>
              <a:gd name="connsiteY2" fmla="*/ 374530 h 2998460"/>
              <a:gd name="connsiteX3" fmla="*/ 3346174 w 3807548"/>
              <a:gd name="connsiteY3" fmla="*/ 1454582 h 2998460"/>
              <a:gd name="connsiteX4" fmla="*/ 583095 w 3807548"/>
              <a:gd name="connsiteY4" fmla="*/ 1931660 h 2998460"/>
              <a:gd name="connsiteX0" fmla="*/ 0 w 3741405"/>
              <a:gd name="connsiteY0" fmla="*/ 2998460 h 2998460"/>
              <a:gd name="connsiteX1" fmla="*/ 2749827 w 3741405"/>
              <a:gd name="connsiteY1" fmla="*/ 228756 h 2998460"/>
              <a:gd name="connsiteX2" fmla="*/ 3631095 w 3741405"/>
              <a:gd name="connsiteY2" fmla="*/ 374530 h 2998460"/>
              <a:gd name="connsiteX3" fmla="*/ 3346174 w 3741405"/>
              <a:gd name="connsiteY3" fmla="*/ 1454582 h 2998460"/>
              <a:gd name="connsiteX4" fmla="*/ 583095 w 3741405"/>
              <a:gd name="connsiteY4" fmla="*/ 1931660 h 2998460"/>
              <a:gd name="connsiteX0" fmla="*/ 0 w 3830802"/>
              <a:gd name="connsiteY0" fmla="*/ 2981074 h 2981074"/>
              <a:gd name="connsiteX1" fmla="*/ 2749827 w 3830802"/>
              <a:gd name="connsiteY1" fmla="*/ 211370 h 2981074"/>
              <a:gd name="connsiteX2" fmla="*/ 3756990 w 3830802"/>
              <a:gd name="connsiteY2" fmla="*/ 403526 h 2981074"/>
              <a:gd name="connsiteX3" fmla="*/ 3346174 w 3830802"/>
              <a:gd name="connsiteY3" fmla="*/ 1437196 h 2981074"/>
              <a:gd name="connsiteX4" fmla="*/ 583095 w 3830802"/>
              <a:gd name="connsiteY4" fmla="*/ 1914274 h 2981074"/>
              <a:gd name="connsiteX0" fmla="*/ 0 w 3830802"/>
              <a:gd name="connsiteY0" fmla="*/ 2981074 h 2981074"/>
              <a:gd name="connsiteX1" fmla="*/ 2749827 w 3830802"/>
              <a:gd name="connsiteY1" fmla="*/ 211370 h 2981074"/>
              <a:gd name="connsiteX2" fmla="*/ 3756990 w 3830802"/>
              <a:gd name="connsiteY2" fmla="*/ 403526 h 2981074"/>
              <a:gd name="connsiteX3" fmla="*/ 3346174 w 3830802"/>
              <a:gd name="connsiteY3" fmla="*/ 1437196 h 2981074"/>
              <a:gd name="connsiteX4" fmla="*/ 583095 w 3830802"/>
              <a:gd name="connsiteY4" fmla="*/ 1914274 h 2981074"/>
              <a:gd name="connsiteX0" fmla="*/ 0 w 3832298"/>
              <a:gd name="connsiteY0" fmla="*/ 2981074 h 2981074"/>
              <a:gd name="connsiteX1" fmla="*/ 2749827 w 3832298"/>
              <a:gd name="connsiteY1" fmla="*/ 211370 h 2981074"/>
              <a:gd name="connsiteX2" fmla="*/ 3756990 w 3832298"/>
              <a:gd name="connsiteY2" fmla="*/ 403526 h 2981074"/>
              <a:gd name="connsiteX3" fmla="*/ 3352800 w 3832298"/>
              <a:gd name="connsiteY3" fmla="*/ 1437196 h 2981074"/>
              <a:gd name="connsiteX4" fmla="*/ 583095 w 3832298"/>
              <a:gd name="connsiteY4" fmla="*/ 1914274 h 2981074"/>
              <a:gd name="connsiteX0" fmla="*/ 0 w 3832298"/>
              <a:gd name="connsiteY0" fmla="*/ 2892839 h 2892839"/>
              <a:gd name="connsiteX1" fmla="*/ 2551045 w 3832298"/>
              <a:gd name="connsiteY1" fmla="*/ 255657 h 2892839"/>
              <a:gd name="connsiteX2" fmla="*/ 3756990 w 3832298"/>
              <a:gd name="connsiteY2" fmla="*/ 315291 h 2892839"/>
              <a:gd name="connsiteX3" fmla="*/ 3352800 w 3832298"/>
              <a:gd name="connsiteY3" fmla="*/ 1348961 h 2892839"/>
              <a:gd name="connsiteX4" fmla="*/ 583095 w 3832298"/>
              <a:gd name="connsiteY4" fmla="*/ 1826039 h 2892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32298" h="2892839">
                <a:moveTo>
                  <a:pt x="0" y="2892839"/>
                </a:moveTo>
                <a:cubicBezTo>
                  <a:pt x="1435100" y="2260600"/>
                  <a:pt x="1924880" y="685248"/>
                  <a:pt x="2551045" y="255657"/>
                </a:cubicBezTo>
                <a:cubicBezTo>
                  <a:pt x="3177210" y="-173934"/>
                  <a:pt x="3542745" y="1656"/>
                  <a:pt x="3756990" y="315291"/>
                </a:cubicBezTo>
                <a:cubicBezTo>
                  <a:pt x="3911599" y="628927"/>
                  <a:pt x="3851965" y="1098274"/>
                  <a:pt x="3352800" y="1348961"/>
                </a:cubicBezTo>
                <a:cubicBezTo>
                  <a:pt x="2832652" y="1562100"/>
                  <a:pt x="1272209" y="1797326"/>
                  <a:pt x="583095" y="1826039"/>
                </a:cubicBezTo>
              </a:path>
            </a:pathLst>
          </a:custGeom>
          <a:noFill/>
          <a:ln>
            <a:tailEnd type="arrow"/>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31DCA742-D4B7-2530-9C7A-991A9D1EF7BD}"/>
              </a:ext>
            </a:extLst>
          </p:cNvPr>
          <p:cNvSpPr txBox="1"/>
          <p:nvPr/>
        </p:nvSpPr>
        <p:spPr>
          <a:xfrm>
            <a:off x="4572000" y="3904722"/>
            <a:ext cx="874642" cy="461665"/>
          </a:xfrm>
          <a:prstGeom prst="rect">
            <a:avLst/>
          </a:prstGeom>
          <a:noFill/>
        </p:spPr>
        <p:txBody>
          <a:bodyPr wrap="square" rtlCol="0">
            <a:spAutoFit/>
          </a:bodyPr>
          <a:lstStyle/>
          <a:p>
            <a:r>
              <a:rPr lang="fr-FR" sz="1200" dirty="0"/>
              <a:t>0. point de départ</a:t>
            </a:r>
          </a:p>
        </p:txBody>
      </p:sp>
      <p:sp>
        <p:nvSpPr>
          <p:cNvPr id="6" name="ZoneTexte 5">
            <a:extLst>
              <a:ext uri="{FF2B5EF4-FFF2-40B4-BE49-F238E27FC236}">
                <a16:creationId xmlns:a16="http://schemas.microsoft.com/office/drawing/2014/main" id="{E5451175-8269-EACB-A949-C857516A1A8C}"/>
              </a:ext>
            </a:extLst>
          </p:cNvPr>
          <p:cNvSpPr txBox="1"/>
          <p:nvPr/>
        </p:nvSpPr>
        <p:spPr>
          <a:xfrm>
            <a:off x="6926549" y="877126"/>
            <a:ext cx="1013792" cy="276999"/>
          </a:xfrm>
          <a:prstGeom prst="rect">
            <a:avLst/>
          </a:prstGeom>
          <a:noFill/>
        </p:spPr>
        <p:txBody>
          <a:bodyPr wrap="square" rtlCol="0">
            <a:spAutoFit/>
          </a:bodyPr>
          <a:lstStyle/>
          <a:p>
            <a:r>
              <a:rPr lang="fr-FR" sz="1200" dirty="0"/>
              <a:t>1. Utopie</a:t>
            </a:r>
          </a:p>
        </p:txBody>
      </p:sp>
      <p:cxnSp>
        <p:nvCxnSpPr>
          <p:cNvPr id="8" name="Connecteur droit avec flèche 7">
            <a:extLst>
              <a:ext uri="{FF2B5EF4-FFF2-40B4-BE49-F238E27FC236}">
                <a16:creationId xmlns:a16="http://schemas.microsoft.com/office/drawing/2014/main" id="{E6940941-5282-1297-9604-952E103AA45E}"/>
              </a:ext>
            </a:extLst>
          </p:cNvPr>
          <p:cNvCxnSpPr>
            <a:cxnSpLocks/>
          </p:cNvCxnSpPr>
          <p:nvPr/>
        </p:nvCxnSpPr>
        <p:spPr>
          <a:xfrm flipV="1">
            <a:off x="4830418" y="877126"/>
            <a:ext cx="0" cy="3027596"/>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47626DA2-104B-8718-5D85-3BEBEE8B09E1}"/>
              </a:ext>
            </a:extLst>
          </p:cNvPr>
          <p:cNvCxnSpPr/>
          <p:nvPr/>
        </p:nvCxnSpPr>
        <p:spPr>
          <a:xfrm>
            <a:off x="4830418" y="3904722"/>
            <a:ext cx="3569408"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46A8D618-BCB3-3C9F-2B54-591A7830A146}"/>
              </a:ext>
            </a:extLst>
          </p:cNvPr>
          <p:cNvSpPr txBox="1"/>
          <p:nvPr/>
        </p:nvSpPr>
        <p:spPr>
          <a:xfrm>
            <a:off x="8036973" y="3879349"/>
            <a:ext cx="768627" cy="246221"/>
          </a:xfrm>
          <a:prstGeom prst="rect">
            <a:avLst/>
          </a:prstGeom>
          <a:noFill/>
          <a:ln>
            <a:noFill/>
          </a:ln>
        </p:spPr>
        <p:txBody>
          <a:bodyPr wrap="square" rtlCol="0">
            <a:spAutoFit/>
          </a:bodyPr>
          <a:lstStyle/>
          <a:p>
            <a:r>
              <a:rPr lang="fr-FR" sz="1000" dirty="0">
                <a:solidFill>
                  <a:schemeClr val="accent1">
                    <a:lumMod val="50000"/>
                  </a:schemeClr>
                </a:solidFill>
              </a:rPr>
              <a:t>temps</a:t>
            </a:r>
          </a:p>
        </p:txBody>
      </p:sp>
      <p:sp>
        <p:nvSpPr>
          <p:cNvPr id="13" name="ZoneTexte 12">
            <a:extLst>
              <a:ext uri="{FF2B5EF4-FFF2-40B4-BE49-F238E27FC236}">
                <a16:creationId xmlns:a16="http://schemas.microsoft.com/office/drawing/2014/main" id="{E4C54C0F-9914-5E21-E7F9-78190927BFDB}"/>
              </a:ext>
            </a:extLst>
          </p:cNvPr>
          <p:cNvSpPr txBox="1"/>
          <p:nvPr/>
        </p:nvSpPr>
        <p:spPr>
          <a:xfrm>
            <a:off x="4846069" y="861210"/>
            <a:ext cx="768627" cy="246221"/>
          </a:xfrm>
          <a:prstGeom prst="rect">
            <a:avLst/>
          </a:prstGeom>
          <a:noFill/>
          <a:ln>
            <a:noFill/>
          </a:ln>
        </p:spPr>
        <p:txBody>
          <a:bodyPr wrap="square" rtlCol="0">
            <a:spAutoFit/>
          </a:bodyPr>
          <a:lstStyle/>
          <a:p>
            <a:r>
              <a:rPr lang="fr-FR" sz="1000" dirty="0">
                <a:solidFill>
                  <a:schemeClr val="accent1">
                    <a:lumMod val="50000"/>
                  </a:schemeClr>
                </a:solidFill>
              </a:rPr>
              <a:t>ambition</a:t>
            </a:r>
          </a:p>
        </p:txBody>
      </p:sp>
      <p:sp>
        <p:nvSpPr>
          <p:cNvPr id="14" name="ZoneTexte 13">
            <a:extLst>
              <a:ext uri="{FF2B5EF4-FFF2-40B4-BE49-F238E27FC236}">
                <a16:creationId xmlns:a16="http://schemas.microsoft.com/office/drawing/2014/main" id="{899FB9A6-EAB7-74B2-5EAC-6E52D6294FC9}"/>
              </a:ext>
            </a:extLst>
          </p:cNvPr>
          <p:cNvSpPr txBox="1"/>
          <p:nvPr/>
        </p:nvSpPr>
        <p:spPr>
          <a:xfrm>
            <a:off x="4790663" y="2688760"/>
            <a:ext cx="768627" cy="461665"/>
          </a:xfrm>
          <a:prstGeom prst="rect">
            <a:avLst/>
          </a:prstGeom>
          <a:noFill/>
        </p:spPr>
        <p:txBody>
          <a:bodyPr wrap="square" rtlCol="0">
            <a:spAutoFit/>
          </a:bodyPr>
          <a:lstStyle/>
          <a:p>
            <a:r>
              <a:rPr lang="fr-FR" sz="1200" dirty="0"/>
              <a:t>3. point d’arrivée</a:t>
            </a:r>
          </a:p>
        </p:txBody>
      </p:sp>
      <p:sp>
        <p:nvSpPr>
          <p:cNvPr id="15" name="ZoneTexte 14">
            <a:extLst>
              <a:ext uri="{FF2B5EF4-FFF2-40B4-BE49-F238E27FC236}">
                <a16:creationId xmlns:a16="http://schemas.microsoft.com/office/drawing/2014/main" id="{D660F1B7-431F-DF39-9538-4B5AF8D827DE}"/>
              </a:ext>
            </a:extLst>
          </p:cNvPr>
          <p:cNvSpPr txBox="1"/>
          <p:nvPr/>
        </p:nvSpPr>
        <p:spPr>
          <a:xfrm>
            <a:off x="7927088" y="2427631"/>
            <a:ext cx="1013792" cy="276999"/>
          </a:xfrm>
          <a:prstGeom prst="rect">
            <a:avLst/>
          </a:prstGeom>
          <a:noFill/>
        </p:spPr>
        <p:txBody>
          <a:bodyPr wrap="square" rtlCol="0">
            <a:spAutoFit/>
          </a:bodyPr>
          <a:lstStyle/>
          <a:p>
            <a:r>
              <a:rPr lang="fr-FR" sz="1200" dirty="0"/>
              <a:t>2. Dystopie</a:t>
            </a:r>
          </a:p>
        </p:txBody>
      </p:sp>
    </p:spTree>
    <p:extLst>
      <p:ext uri="{BB962C8B-B14F-4D97-AF65-F5344CB8AC3E}">
        <p14:creationId xmlns:p14="http://schemas.microsoft.com/office/powerpoint/2010/main" val="267373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a:extLst>
            <a:ext uri="{FF2B5EF4-FFF2-40B4-BE49-F238E27FC236}">
              <a16:creationId xmlns:a16="http://schemas.microsoft.com/office/drawing/2014/main" id="{2DA18984-1A38-F49C-4EBD-F79DF73C9F9F}"/>
            </a:ext>
          </a:extLst>
        </p:cNvPr>
        <p:cNvGrpSpPr/>
        <p:nvPr/>
      </p:nvGrpSpPr>
      <p:grpSpPr>
        <a:xfrm>
          <a:off x="0" y="0"/>
          <a:ext cx="0" cy="0"/>
          <a:chOff x="0" y="0"/>
          <a:chExt cx="0" cy="0"/>
        </a:xfrm>
      </p:grpSpPr>
      <p:sp>
        <p:nvSpPr>
          <p:cNvPr id="225" name="Google Shape;225;p24">
            <a:extLst>
              <a:ext uri="{FF2B5EF4-FFF2-40B4-BE49-F238E27FC236}">
                <a16:creationId xmlns:a16="http://schemas.microsoft.com/office/drawing/2014/main" id="{E2D1A13C-D654-A991-D79B-C0F72D73146E}"/>
              </a:ext>
            </a:extLst>
          </p:cNvPr>
          <p:cNvSpPr txBox="1"/>
          <p:nvPr/>
        </p:nvSpPr>
        <p:spPr>
          <a:xfrm>
            <a:off x="409236" y="389000"/>
            <a:ext cx="3533400" cy="50318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fr" sz="1800" b="1" dirty="0">
                <a:solidFill>
                  <a:schemeClr val="dk1"/>
                </a:solidFill>
                <a:latin typeface="Helvetica Neue"/>
                <a:ea typeface="Helvetica Neue"/>
                <a:cs typeface="Helvetica Neue"/>
                <a:sym typeface="Helvetica Neue"/>
              </a:rPr>
              <a:t>1. Scénario « idéal »</a:t>
            </a:r>
            <a:endParaRPr sz="1800" b="1" dirty="0">
              <a:solidFill>
                <a:schemeClr val="dk1"/>
              </a:solidFill>
              <a:latin typeface="Helvetica Neue"/>
              <a:ea typeface="Helvetica Neue"/>
              <a:cs typeface="Helvetica Neue"/>
              <a:sym typeface="Helvetica Neue"/>
            </a:endParaRPr>
          </a:p>
        </p:txBody>
      </p:sp>
      <p:sp>
        <p:nvSpPr>
          <p:cNvPr id="241" name="Google Shape;241;p24">
            <a:extLst>
              <a:ext uri="{FF2B5EF4-FFF2-40B4-BE49-F238E27FC236}">
                <a16:creationId xmlns:a16="http://schemas.microsoft.com/office/drawing/2014/main" id="{984447A1-216F-8EB3-4170-7212B23C40CB}"/>
              </a:ext>
            </a:extLst>
          </p:cNvPr>
          <p:cNvSpPr txBox="1"/>
          <p:nvPr/>
        </p:nvSpPr>
        <p:spPr>
          <a:xfrm>
            <a:off x="409236" y="1011883"/>
            <a:ext cx="3292825" cy="3277790"/>
          </a:xfrm>
          <a:prstGeom prst="rect">
            <a:avLst/>
          </a:prstGeom>
          <a:noFill/>
          <a:ln>
            <a:noFill/>
          </a:ln>
        </p:spPr>
        <p:txBody>
          <a:bodyPr spcFirstLastPara="1" wrap="square" lIns="91425" tIns="91425" rIns="91425" bIns="91425" anchor="t" anchorCtr="0">
            <a:spAutoFit/>
          </a:bodyPr>
          <a:lstStyle/>
          <a:p>
            <a:pPr lvl="0" algn="l" rtl="0">
              <a:spcBef>
                <a:spcPts val="0"/>
              </a:spcBef>
              <a:spcAft>
                <a:spcPts val="600"/>
              </a:spcAft>
            </a:pPr>
            <a:r>
              <a:rPr lang="fr-FR" sz="1200" dirty="0">
                <a:solidFill>
                  <a:schemeClr val="dk1"/>
                </a:solidFill>
                <a:latin typeface="Atkinson Hyperlegible" pitchFamily="2" charset="0"/>
              </a:rPr>
              <a:t>Individuellement, imaginer tout ce que pourrait devenir la plateforme Audiodescription : </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Ecrire une idée par post-it.</a:t>
            </a:r>
          </a:p>
          <a:p>
            <a:pPr marL="171450" lvl="0" indent="-171450" algn="l" rtl="0">
              <a:spcBef>
                <a:spcPts val="0"/>
              </a:spcBef>
              <a:spcAft>
                <a:spcPts val="600"/>
              </a:spcAft>
              <a:buFont typeface="Arial" panose="020B0604020202020204" pitchFamily="34" charset="0"/>
              <a:buChar char="•"/>
            </a:pPr>
            <a:r>
              <a:rPr lang="fr-FR" sz="1200" dirty="0">
                <a:solidFill>
                  <a:schemeClr val="dk1"/>
                </a:solidFill>
                <a:latin typeface="Atkinson Hyperlegible" pitchFamily="2" charset="0"/>
              </a:rPr>
              <a:t>S’aider des questions si besoin.</a:t>
            </a:r>
          </a:p>
          <a:p>
            <a:pPr lvl="0" algn="l" rtl="0">
              <a:spcBef>
                <a:spcPts val="0"/>
              </a:spcBef>
              <a:spcAft>
                <a:spcPts val="600"/>
              </a:spcAft>
            </a:pPr>
            <a:endParaRPr lang="fr-FR" sz="1200" dirty="0">
              <a:solidFill>
                <a:schemeClr val="dk1"/>
              </a:solidFill>
              <a:latin typeface="Atkinson Hyperlegible" pitchFamily="2" charset="0"/>
            </a:endParaRPr>
          </a:p>
          <a:p>
            <a:pPr lvl="0" algn="l" rtl="0">
              <a:spcBef>
                <a:spcPts val="0"/>
              </a:spcBef>
              <a:spcAft>
                <a:spcPts val="600"/>
              </a:spcAft>
            </a:pPr>
            <a:r>
              <a:rPr lang="fr-FR" sz="1200" dirty="0">
                <a:solidFill>
                  <a:schemeClr val="dk1"/>
                </a:solidFill>
                <a:latin typeface="Atkinson Hyperlegible" pitchFamily="2" charset="0"/>
              </a:rPr>
              <a:t>En groupe, partagez et regroupez vos idées.</a:t>
            </a:r>
          </a:p>
          <a:p>
            <a:pPr lvl="0" algn="l" rtl="0">
              <a:spcBef>
                <a:spcPts val="0"/>
              </a:spcBef>
              <a:spcAft>
                <a:spcPts val="600"/>
              </a:spcAft>
            </a:pPr>
            <a:endParaRPr lang="fr-FR" sz="1200" i="1" dirty="0">
              <a:solidFill>
                <a:schemeClr val="dk1"/>
              </a:solidFill>
              <a:latin typeface="Atkinson Hyperlegible" pitchFamily="2" charset="0"/>
            </a:endParaRPr>
          </a:p>
          <a:p>
            <a:pPr lvl="0" algn="l" rtl="0">
              <a:spcBef>
                <a:spcPts val="0"/>
              </a:spcBef>
              <a:spcAft>
                <a:spcPts val="600"/>
              </a:spcAft>
            </a:pPr>
            <a:endParaRPr lang="fr-FR" sz="1200" i="1" dirty="0">
              <a:solidFill>
                <a:schemeClr val="dk1"/>
              </a:solidFill>
              <a:latin typeface="Atkinson Hyperlegible" pitchFamily="2" charset="0"/>
            </a:endParaRPr>
          </a:p>
          <a:p>
            <a:pPr lvl="0" algn="l" rtl="0">
              <a:spcBef>
                <a:spcPts val="0"/>
              </a:spcBef>
              <a:spcAft>
                <a:spcPts val="600"/>
              </a:spcAft>
            </a:pPr>
            <a:r>
              <a:rPr lang="fr-FR" sz="1200" i="1" dirty="0">
                <a:solidFill>
                  <a:schemeClr val="dk1"/>
                </a:solidFill>
                <a:latin typeface="Atkinson Hyperlegible" pitchFamily="2" charset="0"/>
              </a:rPr>
              <a:t>Ne pas se filtrer ! Aller le plus loin possible. C’est en exagérant au maximum qu’on identifie au mieux les externalités. </a:t>
            </a:r>
          </a:p>
          <a:p>
            <a:pPr lvl="0" algn="l" rtl="0">
              <a:spcBef>
                <a:spcPts val="0"/>
              </a:spcBef>
              <a:spcAft>
                <a:spcPts val="600"/>
              </a:spcAft>
            </a:pPr>
            <a:r>
              <a:rPr lang="fr-FR" sz="1200" i="1" dirty="0">
                <a:solidFill>
                  <a:schemeClr val="dk1"/>
                </a:solidFill>
                <a:latin typeface="Atkinson Hyperlegible" pitchFamily="2" charset="0"/>
              </a:rPr>
              <a:t>Aller aussi vers la dystopie.</a:t>
            </a:r>
          </a:p>
        </p:txBody>
      </p:sp>
      <p:sp>
        <p:nvSpPr>
          <p:cNvPr id="2" name="Rectangle 1">
            <a:extLst>
              <a:ext uri="{FF2B5EF4-FFF2-40B4-BE49-F238E27FC236}">
                <a16:creationId xmlns:a16="http://schemas.microsoft.com/office/drawing/2014/main" id="{E4728F07-9BE2-B192-4182-3080EE9A84E9}"/>
              </a:ext>
            </a:extLst>
          </p:cNvPr>
          <p:cNvSpPr/>
          <p:nvPr/>
        </p:nvSpPr>
        <p:spPr>
          <a:xfrm>
            <a:off x="4969565" y="1066800"/>
            <a:ext cx="1265583" cy="1265583"/>
          </a:xfrm>
          <a:prstGeom prst="rect">
            <a:avLst/>
          </a:prstGeom>
          <a:solidFill>
            <a:srgbClr val="FC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Les DV passent toujours par AD pour trouver un film</a:t>
            </a:r>
          </a:p>
        </p:txBody>
      </p:sp>
      <p:sp>
        <p:nvSpPr>
          <p:cNvPr id="3" name="Rectangle 2">
            <a:extLst>
              <a:ext uri="{FF2B5EF4-FFF2-40B4-BE49-F238E27FC236}">
                <a16:creationId xmlns:a16="http://schemas.microsoft.com/office/drawing/2014/main" id="{2C5C4ABB-811B-5F37-EE0D-E734CACD4099}"/>
              </a:ext>
            </a:extLst>
          </p:cNvPr>
          <p:cNvSpPr/>
          <p:nvPr/>
        </p:nvSpPr>
        <p:spPr>
          <a:xfrm>
            <a:off x="6341165" y="1828800"/>
            <a:ext cx="1265583" cy="1265583"/>
          </a:xfrm>
          <a:prstGeom prst="rect">
            <a:avLst/>
          </a:prstGeom>
          <a:solidFill>
            <a:srgbClr val="FC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Les plateformes veulent toutes être connectées à AD</a:t>
            </a:r>
          </a:p>
        </p:txBody>
      </p:sp>
      <p:sp>
        <p:nvSpPr>
          <p:cNvPr id="7" name="Rectangle 6">
            <a:extLst>
              <a:ext uri="{FF2B5EF4-FFF2-40B4-BE49-F238E27FC236}">
                <a16:creationId xmlns:a16="http://schemas.microsoft.com/office/drawing/2014/main" id="{EB53E1C4-3152-E67B-B770-849971E2BE9C}"/>
              </a:ext>
            </a:extLst>
          </p:cNvPr>
          <p:cNvSpPr/>
          <p:nvPr/>
        </p:nvSpPr>
        <p:spPr>
          <a:xfrm>
            <a:off x="4969565" y="2438400"/>
            <a:ext cx="1265583" cy="1265583"/>
          </a:xfrm>
          <a:prstGeom prst="rect">
            <a:avLst/>
          </a:prstGeom>
          <a:solidFill>
            <a:srgbClr val="FC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AD inclut le spectacle vivant</a:t>
            </a:r>
          </a:p>
        </p:txBody>
      </p:sp>
      <p:sp>
        <p:nvSpPr>
          <p:cNvPr id="9" name="ZoneTexte 8">
            <a:extLst>
              <a:ext uri="{FF2B5EF4-FFF2-40B4-BE49-F238E27FC236}">
                <a16:creationId xmlns:a16="http://schemas.microsoft.com/office/drawing/2014/main" id="{9CEC77B3-6494-B57E-0D66-E4356C4C8321}"/>
              </a:ext>
            </a:extLst>
          </p:cNvPr>
          <p:cNvSpPr txBox="1"/>
          <p:nvPr/>
        </p:nvSpPr>
        <p:spPr>
          <a:xfrm>
            <a:off x="4903304" y="791938"/>
            <a:ext cx="934278" cy="261610"/>
          </a:xfrm>
          <a:prstGeom prst="rect">
            <a:avLst/>
          </a:prstGeom>
          <a:noFill/>
        </p:spPr>
        <p:txBody>
          <a:bodyPr wrap="square" rtlCol="0">
            <a:spAutoFit/>
          </a:bodyPr>
          <a:lstStyle/>
          <a:p>
            <a:r>
              <a:rPr lang="fr-FR" sz="1050" dirty="0"/>
              <a:t>exemples :</a:t>
            </a:r>
          </a:p>
        </p:txBody>
      </p:sp>
      <p:sp>
        <p:nvSpPr>
          <p:cNvPr id="10" name="Rectangle 9">
            <a:extLst>
              <a:ext uri="{FF2B5EF4-FFF2-40B4-BE49-F238E27FC236}">
                <a16:creationId xmlns:a16="http://schemas.microsoft.com/office/drawing/2014/main" id="{3495DCEA-B2D7-54DC-28FA-D9E277F9C5C6}"/>
              </a:ext>
            </a:extLst>
          </p:cNvPr>
          <p:cNvSpPr/>
          <p:nvPr/>
        </p:nvSpPr>
        <p:spPr>
          <a:xfrm>
            <a:off x="6341165" y="3200400"/>
            <a:ext cx="1265583" cy="1265583"/>
          </a:xfrm>
          <a:prstGeom prst="rect">
            <a:avLst/>
          </a:prstGeom>
          <a:solidFill>
            <a:srgbClr val="FC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L’AD par IA est systématique</a:t>
            </a:r>
          </a:p>
        </p:txBody>
      </p:sp>
    </p:spTree>
    <p:extLst>
      <p:ext uri="{BB962C8B-B14F-4D97-AF65-F5344CB8AC3E}">
        <p14:creationId xmlns:p14="http://schemas.microsoft.com/office/powerpoint/2010/main" val="178684402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2408</Words>
  <Application>Microsoft Macintosh PowerPoint</Application>
  <PresentationFormat>Affichage à l'écran (16:9)</PresentationFormat>
  <Paragraphs>254</Paragraphs>
  <Slides>17</Slides>
  <Notes>17</Notes>
  <HiddenSlides>2</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Atkinson Hyperlegible</vt:lpstr>
      <vt:lpstr>Calibri</vt:lpstr>
      <vt:lpstr>Helvetica Neue</vt:lpstr>
      <vt:lpstr>Montserrat</vt:lpstr>
      <vt:lpstr>Sporting Grotesque Legible</vt:lpstr>
      <vt:lpstr>Simple Light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Anne Faubry</cp:lastModifiedBy>
  <cp:revision>1</cp:revision>
  <dcterms:modified xsi:type="dcterms:W3CDTF">2024-12-18T10:16:02Z</dcterms:modified>
</cp:coreProperties>
</file>